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8.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0" r:id="rId2"/>
    <p:sldMasterId id="2147483712" r:id="rId3"/>
    <p:sldMasterId id="2147483724" r:id="rId4"/>
    <p:sldMasterId id="2147483736" r:id="rId5"/>
    <p:sldMasterId id="2147483748" r:id="rId6"/>
    <p:sldMasterId id="2147483760" r:id="rId7"/>
    <p:sldMasterId id="2147483784" r:id="rId8"/>
    <p:sldMasterId id="2147483796" r:id="rId9"/>
    <p:sldMasterId id="2147483808" r:id="rId10"/>
    <p:sldMasterId id="2147483850" r:id="rId11"/>
    <p:sldMasterId id="2147483880" r:id="rId12"/>
    <p:sldMasterId id="2147483894" r:id="rId13"/>
    <p:sldMasterId id="2147483908" r:id="rId14"/>
    <p:sldMasterId id="2147483922" r:id="rId15"/>
    <p:sldMasterId id="2147483936" r:id="rId16"/>
    <p:sldMasterId id="2147483948" r:id="rId17"/>
    <p:sldMasterId id="2147483960" r:id="rId18"/>
    <p:sldMasterId id="2147483978" r:id="rId19"/>
  </p:sldMasterIdLst>
  <p:notesMasterIdLst>
    <p:notesMasterId r:id="rId152"/>
  </p:notesMasterIdLst>
  <p:sldIdLst>
    <p:sldId id="354" r:id="rId20"/>
    <p:sldId id="443" r:id="rId21"/>
    <p:sldId id="438" r:id="rId22"/>
    <p:sldId id="440" r:id="rId23"/>
    <p:sldId id="430" r:id="rId24"/>
    <p:sldId id="437" r:id="rId25"/>
    <p:sldId id="433" r:id="rId26"/>
    <p:sldId id="434" r:id="rId27"/>
    <p:sldId id="435" r:id="rId28"/>
    <p:sldId id="436" r:id="rId29"/>
    <p:sldId id="432" r:id="rId30"/>
    <p:sldId id="365" r:id="rId31"/>
    <p:sldId id="366" r:id="rId32"/>
    <p:sldId id="379" r:id="rId33"/>
    <p:sldId id="427"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262" r:id="rId74"/>
    <p:sldId id="263" r:id="rId75"/>
    <p:sldId id="264" r:id="rId76"/>
    <p:sldId id="265" r:id="rId77"/>
    <p:sldId id="266" r:id="rId78"/>
    <p:sldId id="267" r:id="rId79"/>
    <p:sldId id="274"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8" r:id="rId93"/>
    <p:sldId id="290" r:id="rId94"/>
    <p:sldId id="291" r:id="rId95"/>
    <p:sldId id="292" r:id="rId96"/>
    <p:sldId id="293" r:id="rId97"/>
    <p:sldId id="294" r:id="rId98"/>
    <p:sldId id="298" r:id="rId99"/>
    <p:sldId id="300" r:id="rId100"/>
    <p:sldId id="421" r:id="rId101"/>
    <p:sldId id="303" r:id="rId102"/>
    <p:sldId id="304" r:id="rId103"/>
    <p:sldId id="305" r:id="rId104"/>
    <p:sldId id="306" r:id="rId105"/>
    <p:sldId id="307" r:id="rId106"/>
    <p:sldId id="308" r:id="rId107"/>
    <p:sldId id="309" r:id="rId108"/>
    <p:sldId id="310" r:id="rId109"/>
    <p:sldId id="311" r:id="rId110"/>
    <p:sldId id="312" r:id="rId111"/>
    <p:sldId id="313" r:id="rId112"/>
    <p:sldId id="314" r:id="rId113"/>
    <p:sldId id="315" r:id="rId114"/>
    <p:sldId id="351" r:id="rId115"/>
    <p:sldId id="425" r:id="rId116"/>
    <p:sldId id="273" r:id="rId117"/>
    <p:sldId id="268" r:id="rId118"/>
    <p:sldId id="269" r:id="rId119"/>
    <p:sldId id="270" r:id="rId120"/>
    <p:sldId id="271" r:id="rId121"/>
    <p:sldId id="272" r:id="rId122"/>
    <p:sldId id="444" r:id="rId123"/>
    <p:sldId id="445" r:id="rId124"/>
    <p:sldId id="446" r:id="rId125"/>
    <p:sldId id="447" r:id="rId126"/>
    <p:sldId id="448" r:id="rId127"/>
    <p:sldId id="449" r:id="rId128"/>
    <p:sldId id="450"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467" r:id="rId146"/>
    <p:sldId id="468" r:id="rId147"/>
    <p:sldId id="469" r:id="rId148"/>
    <p:sldId id="470" r:id="rId149"/>
    <p:sldId id="471" r:id="rId150"/>
    <p:sldId id="472"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viewProps" Target="viewProps.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677CC3B6-27CA-0E42-B918-8DA083875B76}" type="presOf" srcId="{5854DDDC-0483-6841-B501-31EE2335504E}" destId="{1E7656F9-EDE6-244A-8253-ED03C90B8E74}" srcOrd="0" destOrd="0" presId="urn:microsoft.com/office/officeart/2009/layout/CirclePictureHierarchy"/>
    <dgm:cxn modelId="{32AC9A39-57A3-CD48-99E7-853363C5D38B}" type="presOf" srcId="{0E906ECD-8397-D84D-A210-DC8851985CF0}" destId="{189F486B-6CEA-A54C-AD2E-0676948EC547}" srcOrd="0" destOrd="0" presId="urn:microsoft.com/office/officeart/2009/layout/CirclePictureHierarchy"/>
    <dgm:cxn modelId="{A49DF675-0544-EC42-9001-F8EF370AC14E}" type="presOf" srcId="{13DDED41-D644-7B4F-A728-D1A0E0E40FC2}" destId="{0D5DF5CC-FDA1-C04E-A2BE-0F4A25EA4D90}" srcOrd="0" destOrd="0" presId="urn:microsoft.com/office/officeart/2009/layout/CirclePictureHierarchy"/>
    <dgm:cxn modelId="{7F8EF596-7282-1F4D-BE06-0914857E867B}" type="presOf" srcId="{696CC2E7-C59D-794A-96E2-D58817584D9B}" destId="{1D6F4DE6-4AC6-D84B-AEAD-532067945C7E}" srcOrd="0" destOrd="0" presId="urn:microsoft.com/office/officeart/2009/layout/CirclePictureHierarchy"/>
    <dgm:cxn modelId="{98F9DC19-96BB-514B-A20C-F91F29D96960}" type="presOf" srcId="{C65A377B-9E53-8C47-B06C-4AD75702ACCE}" destId="{F2185DAF-BADB-FD4C-87DE-184B848A571A}" srcOrd="0" destOrd="0" presId="urn:microsoft.com/office/officeart/2009/layout/CirclePictureHierarchy"/>
    <dgm:cxn modelId="{932DBA31-0353-194A-AF60-526F70EB4747}" type="presOf" srcId="{C400B614-3D98-744C-AB95-3999D398B050}" destId="{6C72B78E-B4F7-1E4A-B585-3D9F03619196}"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C678FA99-2F80-5548-B1FC-E4560CAB3D16}" type="presOf" srcId="{CF46289B-FADA-AB49-B0EE-D9861202BC9E}" destId="{60AA4110-3C52-8C4E-ACFB-65F580C54192}"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DA6853C0-DBFD-AF4C-94E2-C9C9B46B634F}" type="presOf" srcId="{798B9146-8229-7F43-8A4C-B77EA8D40756}" destId="{246FD104-2926-7245-AB64-46AD44D1926F}"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4FC94652-C04B-324F-9D40-64810C2266BB}" type="presOf" srcId="{8A0007D7-9601-0347-9102-CED6B3088320}" destId="{22A228B0-11A6-3D47-BB0B-A4DF5AEB6418}"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3292438E-DF33-C545-8388-3FC2095646AF}" type="presOf" srcId="{CCFEF9C8-2B8D-084D-AF80-DA1486F6011B}" destId="{DBB95806-3756-FD41-8138-44853483E31E}" srcOrd="0" destOrd="0" presId="urn:microsoft.com/office/officeart/2009/layout/CirclePictureHierarchy"/>
    <dgm:cxn modelId="{0F030DEE-3B66-F34E-A8D0-0BC61625C0AB}" type="presOf" srcId="{991BA83A-8095-8B4D-91BA-D11A32F79D7D}" destId="{9264AD86-6E34-B64C-ABC2-C4049A29B940}" srcOrd="0" destOrd="0" presId="urn:microsoft.com/office/officeart/2009/layout/CirclePictureHierarchy"/>
    <dgm:cxn modelId="{6E750C2B-5302-B947-AF63-BFFFD8BFFF9D}" type="presOf" srcId="{C1A89658-B9C7-F447-A709-CF2EBE589F74}" destId="{5157D276-3F55-434A-8F52-98BA29C1C7EC}" srcOrd="0" destOrd="0" presId="urn:microsoft.com/office/officeart/2009/layout/CirclePictureHierarchy"/>
    <dgm:cxn modelId="{0CAB24CC-60FF-AF4C-AB9D-E250B8383309}" type="presOf" srcId="{CF24111A-3E26-164D-A4D7-BD9F707AF70E}" destId="{B56784C4-72CA-3A4A-97D5-C2184F70C8E4}" srcOrd="0" destOrd="0" presId="urn:microsoft.com/office/officeart/2009/layout/CirclePictureHierarchy"/>
    <dgm:cxn modelId="{52095434-8F13-1848-BB43-BDDEA25230DA}" type="presOf" srcId="{BD1BE544-D81D-064D-AECD-E31D6028A100}" destId="{95C87132-ED98-FA46-99CC-97DDFEEAD7C7}" srcOrd="0" destOrd="0" presId="urn:microsoft.com/office/officeart/2009/layout/CirclePictureHierarchy"/>
    <dgm:cxn modelId="{DB2C3560-DA01-EC49-87A5-8A4038FF5343}" type="presParOf" srcId="{189F486B-6CEA-A54C-AD2E-0676948EC547}" destId="{CBB96866-30A8-7E43-9833-D85CD6F2B05F}" srcOrd="0" destOrd="0" presId="urn:microsoft.com/office/officeart/2009/layout/CirclePictureHierarchy"/>
    <dgm:cxn modelId="{17E16540-BDCD-A742-AD2C-085C8CD30CDB}" type="presParOf" srcId="{CBB96866-30A8-7E43-9833-D85CD6F2B05F}" destId="{0CB61314-2D07-2744-9C07-FB0D0BC96CB1}" srcOrd="0" destOrd="0" presId="urn:microsoft.com/office/officeart/2009/layout/CirclePictureHierarchy"/>
    <dgm:cxn modelId="{F9EB4D6A-D0EF-6D4C-8426-F9260F507652}" type="presParOf" srcId="{0CB61314-2D07-2744-9C07-FB0D0BC96CB1}" destId="{2AA29EFB-5085-0F45-9BBC-6B5A9FDA93A0}" srcOrd="0" destOrd="0" presId="urn:microsoft.com/office/officeart/2009/layout/CirclePictureHierarchy"/>
    <dgm:cxn modelId="{B0E089C6-B905-814C-930C-36A183A97845}" type="presParOf" srcId="{0CB61314-2D07-2744-9C07-FB0D0BC96CB1}" destId="{0D5DF5CC-FDA1-C04E-A2BE-0F4A25EA4D90}" srcOrd="1" destOrd="0" presId="urn:microsoft.com/office/officeart/2009/layout/CirclePictureHierarchy"/>
    <dgm:cxn modelId="{C928952E-66FD-8643-9B9E-0DE9892C8ABA}" type="presParOf" srcId="{CBB96866-30A8-7E43-9833-D85CD6F2B05F}" destId="{80B60C17-67A9-074A-B523-399242DACF30}" srcOrd="1" destOrd="0" presId="urn:microsoft.com/office/officeart/2009/layout/CirclePictureHierarchy"/>
    <dgm:cxn modelId="{1BB83F4C-0676-2344-853D-EF86B2F73C57}" type="presParOf" srcId="{80B60C17-67A9-074A-B523-399242DACF30}" destId="{60AA4110-3C52-8C4E-ACFB-65F580C54192}" srcOrd="0" destOrd="0" presId="urn:microsoft.com/office/officeart/2009/layout/CirclePictureHierarchy"/>
    <dgm:cxn modelId="{FCDE7930-C22C-404C-9DCF-560B1DD6D4CF}" type="presParOf" srcId="{80B60C17-67A9-074A-B523-399242DACF30}" destId="{F6FD87A0-D35E-FE4B-AAFA-AF521DFDD733}" srcOrd="1" destOrd="0" presId="urn:microsoft.com/office/officeart/2009/layout/CirclePictureHierarchy"/>
    <dgm:cxn modelId="{19BA8DF8-BE59-9142-98FF-170FE115FD83}" type="presParOf" srcId="{F6FD87A0-D35E-FE4B-AAFA-AF521DFDD733}" destId="{F4186B02-B976-F142-92A1-2FACB109331B}" srcOrd="0" destOrd="0" presId="urn:microsoft.com/office/officeart/2009/layout/CirclePictureHierarchy"/>
    <dgm:cxn modelId="{9919F78C-A516-7945-A65F-CD522EBC30B8}" type="presParOf" srcId="{F4186B02-B976-F142-92A1-2FACB109331B}" destId="{339065AE-A341-0742-AE59-E5A5361FD95A}" srcOrd="0" destOrd="0" presId="urn:microsoft.com/office/officeart/2009/layout/CirclePictureHierarchy"/>
    <dgm:cxn modelId="{570DE261-B2B7-8A4A-B013-313A477A89A1}" type="presParOf" srcId="{F4186B02-B976-F142-92A1-2FACB109331B}" destId="{95C87132-ED98-FA46-99CC-97DDFEEAD7C7}" srcOrd="1" destOrd="0" presId="urn:microsoft.com/office/officeart/2009/layout/CirclePictureHierarchy"/>
    <dgm:cxn modelId="{5DDFBD4A-DFFF-7A4A-A47F-DB45FCB3A773}" type="presParOf" srcId="{F6FD87A0-D35E-FE4B-AAFA-AF521DFDD733}" destId="{77C88E7B-5BB9-2F41-B49C-F591458DE87D}" srcOrd="1" destOrd="0" presId="urn:microsoft.com/office/officeart/2009/layout/CirclePictureHierarchy"/>
    <dgm:cxn modelId="{18D7D848-E5CF-F948-865A-1ACA1FE3BDE2}" type="presParOf" srcId="{77C88E7B-5BB9-2F41-B49C-F591458DE87D}" destId="{6C72B78E-B4F7-1E4A-B585-3D9F03619196}" srcOrd="0" destOrd="0" presId="urn:microsoft.com/office/officeart/2009/layout/CirclePictureHierarchy"/>
    <dgm:cxn modelId="{617AE2D9-D7A4-4445-8ADE-39F0C0E945C3}" type="presParOf" srcId="{77C88E7B-5BB9-2F41-B49C-F591458DE87D}" destId="{DA619FF8-CB33-EE42-A2B8-B2767E045C59}" srcOrd="1" destOrd="0" presId="urn:microsoft.com/office/officeart/2009/layout/CirclePictureHierarchy"/>
    <dgm:cxn modelId="{14993A72-64A5-7946-8EC5-4CB3D3DA6A4B}" type="presParOf" srcId="{DA619FF8-CB33-EE42-A2B8-B2767E045C59}" destId="{90FCBD15-173C-5E44-8056-D552A9D5920E}" srcOrd="0" destOrd="0" presId="urn:microsoft.com/office/officeart/2009/layout/CirclePictureHierarchy"/>
    <dgm:cxn modelId="{C29E4F51-1631-1A47-ABCF-A77DBA7BBB0C}" type="presParOf" srcId="{90FCBD15-173C-5E44-8056-D552A9D5920E}" destId="{95FA1E67-664C-E44D-86D4-BE0158068E7B}" srcOrd="0" destOrd="0" presId="urn:microsoft.com/office/officeart/2009/layout/CirclePictureHierarchy"/>
    <dgm:cxn modelId="{F29B61BA-99B9-0E4F-B0F7-CEEE6AB92433}" type="presParOf" srcId="{90FCBD15-173C-5E44-8056-D552A9D5920E}" destId="{DBB95806-3756-FD41-8138-44853483E31E}" srcOrd="1" destOrd="0" presId="urn:microsoft.com/office/officeart/2009/layout/CirclePictureHierarchy"/>
    <dgm:cxn modelId="{9BE5A8BD-995D-E049-87A7-C55B66EFD23B}" type="presParOf" srcId="{DA619FF8-CB33-EE42-A2B8-B2767E045C59}" destId="{065F579F-6B14-4C4D-8621-171CC0985DF4}" srcOrd="1" destOrd="0" presId="urn:microsoft.com/office/officeart/2009/layout/CirclePictureHierarchy"/>
    <dgm:cxn modelId="{A40BCD78-B7E9-5A42-A772-B5BCB50C1741}" type="presParOf" srcId="{77C88E7B-5BB9-2F41-B49C-F591458DE87D}" destId="{F2185DAF-BADB-FD4C-87DE-184B848A571A}" srcOrd="2" destOrd="0" presId="urn:microsoft.com/office/officeart/2009/layout/CirclePictureHierarchy"/>
    <dgm:cxn modelId="{B272B179-9DA5-7546-859D-E6F4FDF06DA5}" type="presParOf" srcId="{77C88E7B-5BB9-2F41-B49C-F591458DE87D}" destId="{3019CDBC-05E1-3344-8B4C-BCE295301A69}" srcOrd="3" destOrd="0" presId="urn:microsoft.com/office/officeart/2009/layout/CirclePictureHierarchy"/>
    <dgm:cxn modelId="{62DF601A-C591-A149-9D4D-E0803DB808E5}" type="presParOf" srcId="{3019CDBC-05E1-3344-8B4C-BCE295301A69}" destId="{2DC094CD-26B8-444D-B8BB-AECA64B934FE}" srcOrd="0" destOrd="0" presId="urn:microsoft.com/office/officeart/2009/layout/CirclePictureHierarchy"/>
    <dgm:cxn modelId="{E80742EF-ECE4-1447-AFA4-CA5DEF405710}" type="presParOf" srcId="{2DC094CD-26B8-444D-B8BB-AECA64B934FE}" destId="{BFA7AC25-8085-1A49-81F7-9FFC081E5501}" srcOrd="0" destOrd="0" presId="urn:microsoft.com/office/officeart/2009/layout/CirclePictureHierarchy"/>
    <dgm:cxn modelId="{55C7EA89-F6AD-BD4B-BB0F-B5079C69B0A3}" type="presParOf" srcId="{2DC094CD-26B8-444D-B8BB-AECA64B934FE}" destId="{246FD104-2926-7245-AB64-46AD44D1926F}" srcOrd="1" destOrd="0" presId="urn:microsoft.com/office/officeart/2009/layout/CirclePictureHierarchy"/>
    <dgm:cxn modelId="{249A4477-4D23-254E-8D51-DC6422CC5728}" type="presParOf" srcId="{3019CDBC-05E1-3344-8B4C-BCE295301A69}" destId="{FF7200D0-A109-174B-9166-1D68E6AF4C40}" srcOrd="1" destOrd="0" presId="urn:microsoft.com/office/officeart/2009/layout/CirclePictureHierarchy"/>
    <dgm:cxn modelId="{780C7068-AA22-6640-A67B-0CA2503EB37E}" type="presParOf" srcId="{80B60C17-67A9-074A-B523-399242DACF30}" destId="{5157D276-3F55-434A-8F52-98BA29C1C7EC}" srcOrd="2" destOrd="0" presId="urn:microsoft.com/office/officeart/2009/layout/CirclePictureHierarchy"/>
    <dgm:cxn modelId="{0AD8B85F-C56C-2745-BDEC-B02EE2CF0271}" type="presParOf" srcId="{80B60C17-67A9-074A-B523-399242DACF30}" destId="{7BFA3BD7-A208-664C-82A7-E19BA68372BA}" srcOrd="3" destOrd="0" presId="urn:microsoft.com/office/officeart/2009/layout/CirclePictureHierarchy"/>
    <dgm:cxn modelId="{1BAF8AD8-16C6-4842-AA03-40BABEBF7850}" type="presParOf" srcId="{7BFA3BD7-A208-664C-82A7-E19BA68372BA}" destId="{01E067CF-DE4C-A04F-B75E-F912EA8D397C}" srcOrd="0" destOrd="0" presId="urn:microsoft.com/office/officeart/2009/layout/CirclePictureHierarchy"/>
    <dgm:cxn modelId="{EFB9E152-271D-B642-9364-8FB7D5EDB893}" type="presParOf" srcId="{01E067CF-DE4C-A04F-B75E-F912EA8D397C}" destId="{0F80800C-4E55-1F46-BC81-AB05C867CA67}" srcOrd="0" destOrd="0" presId="urn:microsoft.com/office/officeart/2009/layout/CirclePictureHierarchy"/>
    <dgm:cxn modelId="{A6A86A1C-9062-454C-8071-C085831511D2}" type="presParOf" srcId="{01E067CF-DE4C-A04F-B75E-F912EA8D397C}" destId="{9264AD86-6E34-B64C-ABC2-C4049A29B940}" srcOrd="1" destOrd="0" presId="urn:microsoft.com/office/officeart/2009/layout/CirclePictureHierarchy"/>
    <dgm:cxn modelId="{E35A7F24-2C52-3E4F-A2C0-920B0AF18EE8}" type="presParOf" srcId="{7BFA3BD7-A208-664C-82A7-E19BA68372BA}" destId="{0DC4688F-E3A9-374B-A54D-A6A539EE312E}" srcOrd="1" destOrd="0" presId="urn:microsoft.com/office/officeart/2009/layout/CirclePictureHierarchy"/>
    <dgm:cxn modelId="{A911CB48-45CB-914C-A5B3-24BE01189E24}" type="presParOf" srcId="{0DC4688F-E3A9-374B-A54D-A6A539EE312E}" destId="{1D6F4DE6-4AC6-D84B-AEAD-532067945C7E}" srcOrd="0" destOrd="0" presId="urn:microsoft.com/office/officeart/2009/layout/CirclePictureHierarchy"/>
    <dgm:cxn modelId="{481E603A-A458-0049-89C0-C2CF9F583BD5}" type="presParOf" srcId="{0DC4688F-E3A9-374B-A54D-A6A539EE312E}" destId="{D0CFDFA4-08F9-8F46-8468-077BA0D5789E}" srcOrd="1" destOrd="0" presId="urn:microsoft.com/office/officeart/2009/layout/CirclePictureHierarchy"/>
    <dgm:cxn modelId="{0060D1FA-B2B3-3F43-B139-CD9AFEE03D5C}" type="presParOf" srcId="{D0CFDFA4-08F9-8F46-8468-077BA0D5789E}" destId="{D9A03B71-8A87-1C4E-9612-F9AA36EEFB6F}" srcOrd="0" destOrd="0" presId="urn:microsoft.com/office/officeart/2009/layout/CirclePictureHierarchy"/>
    <dgm:cxn modelId="{AB5C8A79-805F-CB49-8299-29FC8E972472}" type="presParOf" srcId="{D9A03B71-8A87-1C4E-9612-F9AA36EEFB6F}" destId="{67276129-BFF2-124E-9AEB-8021F622E9AA}" srcOrd="0" destOrd="0" presId="urn:microsoft.com/office/officeart/2009/layout/CirclePictureHierarchy"/>
    <dgm:cxn modelId="{716E67BB-D3E7-B845-AF18-E2DEA5703B9D}" type="presParOf" srcId="{D9A03B71-8A87-1C4E-9612-F9AA36EEFB6F}" destId="{1E7656F9-EDE6-244A-8253-ED03C90B8E74}" srcOrd="1" destOrd="0" presId="urn:microsoft.com/office/officeart/2009/layout/CirclePictureHierarchy"/>
    <dgm:cxn modelId="{6DA65B1E-B39A-7B4E-8DC4-43A2CC45ACF5}" type="presParOf" srcId="{D0CFDFA4-08F9-8F46-8468-077BA0D5789E}" destId="{1424C619-3962-C84D-92DB-B4401B1BAEB3}" srcOrd="1" destOrd="0" presId="urn:microsoft.com/office/officeart/2009/layout/CirclePictureHierarchy"/>
    <dgm:cxn modelId="{B662896F-F3D4-0647-B698-14F84928308B}" type="presParOf" srcId="{0DC4688F-E3A9-374B-A54D-A6A539EE312E}" destId="{B56784C4-72CA-3A4A-97D5-C2184F70C8E4}" srcOrd="2" destOrd="0" presId="urn:microsoft.com/office/officeart/2009/layout/CirclePictureHierarchy"/>
    <dgm:cxn modelId="{0BC130B8-2677-DA4A-A35D-DAAE25B9C86B}" type="presParOf" srcId="{0DC4688F-E3A9-374B-A54D-A6A539EE312E}" destId="{CC293041-9C23-D549-A9F5-D4CD2F712AF5}" srcOrd="3" destOrd="0" presId="urn:microsoft.com/office/officeart/2009/layout/CirclePictureHierarchy"/>
    <dgm:cxn modelId="{93ACB89B-5986-0C45-9849-FD455BEE4EAA}" type="presParOf" srcId="{CC293041-9C23-D549-A9F5-D4CD2F712AF5}" destId="{F8B8F3C7-E99B-DD41-8779-DBF7E24D3D03}" srcOrd="0" destOrd="0" presId="urn:microsoft.com/office/officeart/2009/layout/CirclePictureHierarchy"/>
    <dgm:cxn modelId="{8BB75D96-A076-674A-B22B-6461CA6DF59C}" type="presParOf" srcId="{F8B8F3C7-E99B-DD41-8779-DBF7E24D3D03}" destId="{80ECFB8D-5B8F-D248-81FF-CB59FAB89C90}" srcOrd="0" destOrd="0" presId="urn:microsoft.com/office/officeart/2009/layout/CirclePictureHierarchy"/>
    <dgm:cxn modelId="{C9078393-4651-3F4B-A688-47EEC122D37F}" type="presParOf" srcId="{F8B8F3C7-E99B-DD41-8779-DBF7E24D3D03}" destId="{22A228B0-11A6-3D47-BB0B-A4DF5AEB6418}" srcOrd="1" destOrd="0" presId="urn:microsoft.com/office/officeart/2009/layout/CirclePictureHierarchy"/>
    <dgm:cxn modelId="{A029A97B-8DAF-C04D-B6F2-FE42697E06FB}"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46864C09-3E06-9944-B0E5-7313F9F63A4F}" type="presOf" srcId="{C65A377B-9E53-8C47-B06C-4AD75702ACCE}" destId="{F2185DAF-BADB-FD4C-87DE-184B848A571A}" srcOrd="0" destOrd="0" presId="urn:microsoft.com/office/officeart/2009/layout/CirclePictureHierarchy"/>
    <dgm:cxn modelId="{ADF3B770-A8D4-0647-8234-85BDB20FCE04}" srcId="{BD1BE544-D81D-064D-AECD-E31D6028A100}" destId="{CCFEF9C8-2B8D-084D-AF80-DA1486F6011B}" srcOrd="0" destOrd="0" parTransId="{C400B614-3D98-744C-AB95-3999D398B050}" sibTransId="{83D66466-8318-D143-9069-8BB22CC332AE}"/>
    <dgm:cxn modelId="{E6A929E7-173C-D84A-AC85-28161DDC6034}" type="presOf" srcId="{0E906ECD-8397-D84D-A210-DC8851985CF0}" destId="{189F486B-6CEA-A54C-AD2E-0676948EC547}" srcOrd="0" destOrd="0" presId="urn:microsoft.com/office/officeart/2009/layout/CirclePictureHierarchy"/>
    <dgm:cxn modelId="{3F430733-7D98-714B-B487-61D6468DD6A2}" type="presOf" srcId="{CF24111A-3E26-164D-A4D7-BD9F707AF70E}" destId="{B56784C4-72CA-3A4A-97D5-C2184F70C8E4}" srcOrd="0" destOrd="0" presId="urn:microsoft.com/office/officeart/2009/layout/CirclePictureHierarchy"/>
    <dgm:cxn modelId="{4196B439-F5C2-5A43-87AD-B4027AEFDC44}" type="presOf" srcId="{696CC2E7-C59D-794A-96E2-D58817584D9B}" destId="{1D6F4DE6-4AC6-D84B-AEAD-532067945C7E}" srcOrd="0" destOrd="0" presId="urn:microsoft.com/office/officeart/2009/layout/CirclePictureHierarchy"/>
    <dgm:cxn modelId="{4D0CEA50-7DB3-C946-ADF9-87B406D9CEC7}" type="presOf" srcId="{798B9146-8229-7F43-8A4C-B77EA8D40756}" destId="{246FD104-2926-7245-AB64-46AD44D1926F}" srcOrd="0" destOrd="0" presId="urn:microsoft.com/office/officeart/2009/layout/CirclePictureHierarchy"/>
    <dgm:cxn modelId="{44155254-2B40-4D49-A645-A2C8075A93EC}" type="presOf" srcId="{8A0007D7-9601-0347-9102-CED6B3088320}" destId="{22A228B0-11A6-3D47-BB0B-A4DF5AEB6418}"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A5747C27-BA93-1041-932C-F2BB74BD0C55}" type="presOf" srcId="{991BA83A-8095-8B4D-91BA-D11A32F79D7D}" destId="{9264AD86-6E34-B64C-ABC2-C4049A29B940}" srcOrd="0" destOrd="0" presId="urn:microsoft.com/office/officeart/2009/layout/CirclePictureHierarchy"/>
    <dgm:cxn modelId="{77CA2175-8B95-0045-9479-9308E4FDFBAD}" type="presOf" srcId="{C1A89658-B9C7-F447-A709-CF2EBE589F74}" destId="{5157D276-3F55-434A-8F52-98BA29C1C7EC}"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A3A656A2-A1F5-3142-BDDB-CC58D3B0F9EA}" type="presOf" srcId="{CCFEF9C8-2B8D-084D-AF80-DA1486F6011B}" destId="{DBB95806-3756-FD41-8138-44853483E31E}"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5037DD05-E1DD-F649-B73C-F26CD3EFEE11}" type="presOf" srcId="{C400B614-3D98-744C-AB95-3999D398B050}" destId="{6C72B78E-B4F7-1E4A-B585-3D9F03619196}" srcOrd="0" destOrd="0" presId="urn:microsoft.com/office/officeart/2009/layout/CirclePictureHierarchy"/>
    <dgm:cxn modelId="{6DEC6456-45D3-FB4A-9F58-CA9B68AEE508}" type="presOf" srcId="{13DDED41-D644-7B4F-A728-D1A0E0E40FC2}" destId="{0D5DF5CC-FDA1-C04E-A2BE-0F4A25EA4D90}" srcOrd="0" destOrd="0" presId="urn:microsoft.com/office/officeart/2009/layout/CirclePictureHierarchy"/>
    <dgm:cxn modelId="{B256AA7F-F59B-4D43-9563-2F523BB7048C}" type="presOf" srcId="{BD1BE544-D81D-064D-AECD-E31D6028A100}" destId="{95C87132-ED98-FA46-99CC-97DDFEEAD7C7}" srcOrd="0" destOrd="0" presId="urn:microsoft.com/office/officeart/2009/layout/CirclePictureHierarchy"/>
    <dgm:cxn modelId="{BB4393E4-C6B8-3247-8A01-2B4EC9F798BD}" type="presOf" srcId="{5854DDDC-0483-6841-B501-31EE2335504E}" destId="{1E7656F9-EDE6-244A-8253-ED03C90B8E74}" srcOrd="0" destOrd="0" presId="urn:microsoft.com/office/officeart/2009/layout/CirclePictureHierarchy"/>
    <dgm:cxn modelId="{27CD25D0-340F-A74F-803A-B184F61BEA90}" type="presOf" srcId="{CF46289B-FADA-AB49-B0EE-D9861202BC9E}" destId="{60AA4110-3C52-8C4E-ACFB-65F580C54192}" srcOrd="0" destOrd="0" presId="urn:microsoft.com/office/officeart/2009/layout/CirclePictureHierarchy"/>
    <dgm:cxn modelId="{45DEC2F1-DF75-BC47-A10B-F6808B4371D2}" type="presParOf" srcId="{189F486B-6CEA-A54C-AD2E-0676948EC547}" destId="{CBB96866-30A8-7E43-9833-D85CD6F2B05F}" srcOrd="0" destOrd="0" presId="urn:microsoft.com/office/officeart/2009/layout/CirclePictureHierarchy"/>
    <dgm:cxn modelId="{A12AC13D-1C8A-804D-BA99-757F7542669E}" type="presParOf" srcId="{CBB96866-30A8-7E43-9833-D85CD6F2B05F}" destId="{0CB61314-2D07-2744-9C07-FB0D0BC96CB1}" srcOrd="0" destOrd="0" presId="urn:microsoft.com/office/officeart/2009/layout/CirclePictureHierarchy"/>
    <dgm:cxn modelId="{4750A1A2-2A7E-9E4D-AF7B-317A813F6AFA}" type="presParOf" srcId="{0CB61314-2D07-2744-9C07-FB0D0BC96CB1}" destId="{2AA29EFB-5085-0F45-9BBC-6B5A9FDA93A0}" srcOrd="0" destOrd="0" presId="urn:microsoft.com/office/officeart/2009/layout/CirclePictureHierarchy"/>
    <dgm:cxn modelId="{C1AAF646-B7AB-2745-905E-6E1F68FCEBC1}" type="presParOf" srcId="{0CB61314-2D07-2744-9C07-FB0D0BC96CB1}" destId="{0D5DF5CC-FDA1-C04E-A2BE-0F4A25EA4D90}" srcOrd="1" destOrd="0" presId="urn:microsoft.com/office/officeart/2009/layout/CirclePictureHierarchy"/>
    <dgm:cxn modelId="{38FA08A6-B701-8A45-BA29-8BE07D3971FB}" type="presParOf" srcId="{CBB96866-30A8-7E43-9833-D85CD6F2B05F}" destId="{80B60C17-67A9-074A-B523-399242DACF30}" srcOrd="1" destOrd="0" presId="urn:microsoft.com/office/officeart/2009/layout/CirclePictureHierarchy"/>
    <dgm:cxn modelId="{84EE58A7-B274-A848-A440-A36519DE8650}" type="presParOf" srcId="{80B60C17-67A9-074A-B523-399242DACF30}" destId="{60AA4110-3C52-8C4E-ACFB-65F580C54192}" srcOrd="0" destOrd="0" presId="urn:microsoft.com/office/officeart/2009/layout/CirclePictureHierarchy"/>
    <dgm:cxn modelId="{6B0FE35E-7482-5C44-8404-ECFAC9A6D1D0}" type="presParOf" srcId="{80B60C17-67A9-074A-B523-399242DACF30}" destId="{F6FD87A0-D35E-FE4B-AAFA-AF521DFDD733}" srcOrd="1" destOrd="0" presId="urn:microsoft.com/office/officeart/2009/layout/CirclePictureHierarchy"/>
    <dgm:cxn modelId="{50FD4842-888E-794D-AAF6-48E6E5AD08BC}" type="presParOf" srcId="{F6FD87A0-D35E-FE4B-AAFA-AF521DFDD733}" destId="{F4186B02-B976-F142-92A1-2FACB109331B}" srcOrd="0" destOrd="0" presId="urn:microsoft.com/office/officeart/2009/layout/CirclePictureHierarchy"/>
    <dgm:cxn modelId="{A7BE98E2-2D23-F342-9C51-FE32DBCEB9D0}" type="presParOf" srcId="{F4186B02-B976-F142-92A1-2FACB109331B}" destId="{339065AE-A341-0742-AE59-E5A5361FD95A}" srcOrd="0" destOrd="0" presId="urn:microsoft.com/office/officeart/2009/layout/CirclePictureHierarchy"/>
    <dgm:cxn modelId="{BE0C4441-F81E-5244-BE86-3F883BB3D980}" type="presParOf" srcId="{F4186B02-B976-F142-92A1-2FACB109331B}" destId="{95C87132-ED98-FA46-99CC-97DDFEEAD7C7}" srcOrd="1" destOrd="0" presId="urn:microsoft.com/office/officeart/2009/layout/CirclePictureHierarchy"/>
    <dgm:cxn modelId="{5DC13747-C69C-F94E-B8BB-10760D811A20}" type="presParOf" srcId="{F6FD87A0-D35E-FE4B-AAFA-AF521DFDD733}" destId="{77C88E7B-5BB9-2F41-B49C-F591458DE87D}" srcOrd="1" destOrd="0" presId="urn:microsoft.com/office/officeart/2009/layout/CirclePictureHierarchy"/>
    <dgm:cxn modelId="{D47A7561-31C7-704C-BBF8-12240A9F6D09}" type="presParOf" srcId="{77C88E7B-5BB9-2F41-B49C-F591458DE87D}" destId="{6C72B78E-B4F7-1E4A-B585-3D9F03619196}" srcOrd="0" destOrd="0" presId="urn:microsoft.com/office/officeart/2009/layout/CirclePictureHierarchy"/>
    <dgm:cxn modelId="{87BCBB02-11B0-C647-8284-3E2A8C6EF756}" type="presParOf" srcId="{77C88E7B-5BB9-2F41-B49C-F591458DE87D}" destId="{DA619FF8-CB33-EE42-A2B8-B2767E045C59}" srcOrd="1" destOrd="0" presId="urn:microsoft.com/office/officeart/2009/layout/CirclePictureHierarchy"/>
    <dgm:cxn modelId="{AE58C9CA-ECB4-8B46-BA43-9D7BF0E91CDA}" type="presParOf" srcId="{DA619FF8-CB33-EE42-A2B8-B2767E045C59}" destId="{90FCBD15-173C-5E44-8056-D552A9D5920E}" srcOrd="0" destOrd="0" presId="urn:microsoft.com/office/officeart/2009/layout/CirclePictureHierarchy"/>
    <dgm:cxn modelId="{AE6831F2-24D8-774B-A6D9-54FA35367CF4}" type="presParOf" srcId="{90FCBD15-173C-5E44-8056-D552A9D5920E}" destId="{95FA1E67-664C-E44D-86D4-BE0158068E7B}" srcOrd="0" destOrd="0" presId="urn:microsoft.com/office/officeart/2009/layout/CirclePictureHierarchy"/>
    <dgm:cxn modelId="{6620185D-65A1-0E45-9839-3EF7E7E28FAE}" type="presParOf" srcId="{90FCBD15-173C-5E44-8056-D552A9D5920E}" destId="{DBB95806-3756-FD41-8138-44853483E31E}" srcOrd="1" destOrd="0" presId="urn:microsoft.com/office/officeart/2009/layout/CirclePictureHierarchy"/>
    <dgm:cxn modelId="{90517701-C7AA-4840-BAE6-342290666537}" type="presParOf" srcId="{DA619FF8-CB33-EE42-A2B8-B2767E045C59}" destId="{065F579F-6B14-4C4D-8621-171CC0985DF4}" srcOrd="1" destOrd="0" presId="urn:microsoft.com/office/officeart/2009/layout/CirclePictureHierarchy"/>
    <dgm:cxn modelId="{12B136A4-5E34-F847-B463-838A40F9EB2C}" type="presParOf" srcId="{77C88E7B-5BB9-2F41-B49C-F591458DE87D}" destId="{F2185DAF-BADB-FD4C-87DE-184B848A571A}" srcOrd="2" destOrd="0" presId="urn:microsoft.com/office/officeart/2009/layout/CirclePictureHierarchy"/>
    <dgm:cxn modelId="{4188CD8D-D8B6-814D-BD95-6A4FC8A68432}" type="presParOf" srcId="{77C88E7B-5BB9-2F41-B49C-F591458DE87D}" destId="{3019CDBC-05E1-3344-8B4C-BCE295301A69}" srcOrd="3" destOrd="0" presId="urn:microsoft.com/office/officeart/2009/layout/CirclePictureHierarchy"/>
    <dgm:cxn modelId="{B293DDE6-F070-B54B-86EB-72411EC4E07D}" type="presParOf" srcId="{3019CDBC-05E1-3344-8B4C-BCE295301A69}" destId="{2DC094CD-26B8-444D-B8BB-AECA64B934FE}" srcOrd="0" destOrd="0" presId="urn:microsoft.com/office/officeart/2009/layout/CirclePictureHierarchy"/>
    <dgm:cxn modelId="{CB986F6B-D6DD-0D4B-8E7E-110E0067C688}" type="presParOf" srcId="{2DC094CD-26B8-444D-B8BB-AECA64B934FE}" destId="{BFA7AC25-8085-1A49-81F7-9FFC081E5501}" srcOrd="0" destOrd="0" presId="urn:microsoft.com/office/officeart/2009/layout/CirclePictureHierarchy"/>
    <dgm:cxn modelId="{D37ACF2C-A5A0-4B44-AD57-F26A99FA005D}" type="presParOf" srcId="{2DC094CD-26B8-444D-B8BB-AECA64B934FE}" destId="{246FD104-2926-7245-AB64-46AD44D1926F}" srcOrd="1" destOrd="0" presId="urn:microsoft.com/office/officeart/2009/layout/CirclePictureHierarchy"/>
    <dgm:cxn modelId="{37943DCC-AD88-0B43-ACAE-E80EE154A084}" type="presParOf" srcId="{3019CDBC-05E1-3344-8B4C-BCE295301A69}" destId="{FF7200D0-A109-174B-9166-1D68E6AF4C40}" srcOrd="1" destOrd="0" presId="urn:microsoft.com/office/officeart/2009/layout/CirclePictureHierarchy"/>
    <dgm:cxn modelId="{534CC462-397A-304F-9BAF-98F812A3B9D9}" type="presParOf" srcId="{80B60C17-67A9-074A-B523-399242DACF30}" destId="{5157D276-3F55-434A-8F52-98BA29C1C7EC}" srcOrd="2" destOrd="0" presId="urn:microsoft.com/office/officeart/2009/layout/CirclePictureHierarchy"/>
    <dgm:cxn modelId="{9EE4D39A-B3E2-CF4E-AD8F-23AC8725AC00}" type="presParOf" srcId="{80B60C17-67A9-074A-B523-399242DACF30}" destId="{7BFA3BD7-A208-664C-82A7-E19BA68372BA}" srcOrd="3" destOrd="0" presId="urn:microsoft.com/office/officeart/2009/layout/CirclePictureHierarchy"/>
    <dgm:cxn modelId="{B49AF2E2-4A35-D44C-B216-12109F4BAC89}" type="presParOf" srcId="{7BFA3BD7-A208-664C-82A7-E19BA68372BA}" destId="{01E067CF-DE4C-A04F-B75E-F912EA8D397C}" srcOrd="0" destOrd="0" presId="urn:microsoft.com/office/officeart/2009/layout/CirclePictureHierarchy"/>
    <dgm:cxn modelId="{A0F6092D-1936-6749-9AB3-77DAADB3DAE2}" type="presParOf" srcId="{01E067CF-DE4C-A04F-B75E-F912EA8D397C}" destId="{0F80800C-4E55-1F46-BC81-AB05C867CA67}" srcOrd="0" destOrd="0" presId="urn:microsoft.com/office/officeart/2009/layout/CirclePictureHierarchy"/>
    <dgm:cxn modelId="{4632A9A4-2A9D-1E49-ADB6-6E7F4766B3CB}" type="presParOf" srcId="{01E067CF-DE4C-A04F-B75E-F912EA8D397C}" destId="{9264AD86-6E34-B64C-ABC2-C4049A29B940}" srcOrd="1" destOrd="0" presId="urn:microsoft.com/office/officeart/2009/layout/CirclePictureHierarchy"/>
    <dgm:cxn modelId="{A8918862-BF38-DB40-A3FB-8BA6D00581AA}" type="presParOf" srcId="{7BFA3BD7-A208-664C-82A7-E19BA68372BA}" destId="{0DC4688F-E3A9-374B-A54D-A6A539EE312E}" srcOrd="1" destOrd="0" presId="urn:microsoft.com/office/officeart/2009/layout/CirclePictureHierarchy"/>
    <dgm:cxn modelId="{B844EF11-5DFF-9742-8D26-D848643F445B}" type="presParOf" srcId="{0DC4688F-E3A9-374B-A54D-A6A539EE312E}" destId="{1D6F4DE6-4AC6-D84B-AEAD-532067945C7E}" srcOrd="0" destOrd="0" presId="urn:microsoft.com/office/officeart/2009/layout/CirclePictureHierarchy"/>
    <dgm:cxn modelId="{96108AEE-8875-874E-A2DF-E99137E1E41D}" type="presParOf" srcId="{0DC4688F-E3A9-374B-A54D-A6A539EE312E}" destId="{D0CFDFA4-08F9-8F46-8468-077BA0D5789E}" srcOrd="1" destOrd="0" presId="urn:microsoft.com/office/officeart/2009/layout/CirclePictureHierarchy"/>
    <dgm:cxn modelId="{5CFAF214-6D72-1D48-BA73-CC232C88DD85}" type="presParOf" srcId="{D0CFDFA4-08F9-8F46-8468-077BA0D5789E}" destId="{D9A03B71-8A87-1C4E-9612-F9AA36EEFB6F}" srcOrd="0" destOrd="0" presId="urn:microsoft.com/office/officeart/2009/layout/CirclePictureHierarchy"/>
    <dgm:cxn modelId="{64C197C1-638F-1045-BC9A-3C5F6C554A40}" type="presParOf" srcId="{D9A03B71-8A87-1C4E-9612-F9AA36EEFB6F}" destId="{67276129-BFF2-124E-9AEB-8021F622E9AA}" srcOrd="0" destOrd="0" presId="urn:microsoft.com/office/officeart/2009/layout/CirclePictureHierarchy"/>
    <dgm:cxn modelId="{586BB8D1-25AF-2844-9911-56BB51860082}" type="presParOf" srcId="{D9A03B71-8A87-1C4E-9612-F9AA36EEFB6F}" destId="{1E7656F9-EDE6-244A-8253-ED03C90B8E74}" srcOrd="1" destOrd="0" presId="urn:microsoft.com/office/officeart/2009/layout/CirclePictureHierarchy"/>
    <dgm:cxn modelId="{424C585A-E30D-FE4D-B89B-7A253054A204}" type="presParOf" srcId="{D0CFDFA4-08F9-8F46-8468-077BA0D5789E}" destId="{1424C619-3962-C84D-92DB-B4401B1BAEB3}" srcOrd="1" destOrd="0" presId="urn:microsoft.com/office/officeart/2009/layout/CirclePictureHierarchy"/>
    <dgm:cxn modelId="{D544C014-F84E-E24E-9AC7-814BE41B6F32}" type="presParOf" srcId="{0DC4688F-E3A9-374B-A54D-A6A539EE312E}" destId="{B56784C4-72CA-3A4A-97D5-C2184F70C8E4}" srcOrd="2" destOrd="0" presId="urn:microsoft.com/office/officeart/2009/layout/CirclePictureHierarchy"/>
    <dgm:cxn modelId="{B39F130B-D653-A942-9F38-6AD324DDC766}" type="presParOf" srcId="{0DC4688F-E3A9-374B-A54D-A6A539EE312E}" destId="{CC293041-9C23-D549-A9F5-D4CD2F712AF5}" srcOrd="3" destOrd="0" presId="urn:microsoft.com/office/officeart/2009/layout/CirclePictureHierarchy"/>
    <dgm:cxn modelId="{CF061364-1AB3-C249-85B7-8E45B9828A35}" type="presParOf" srcId="{CC293041-9C23-D549-A9F5-D4CD2F712AF5}" destId="{F8B8F3C7-E99B-DD41-8779-DBF7E24D3D03}" srcOrd="0" destOrd="0" presId="urn:microsoft.com/office/officeart/2009/layout/CirclePictureHierarchy"/>
    <dgm:cxn modelId="{2B3C8588-037C-5245-A543-72F0627A02B5}" type="presParOf" srcId="{F8B8F3C7-E99B-DD41-8779-DBF7E24D3D03}" destId="{80ECFB8D-5B8F-D248-81FF-CB59FAB89C90}" srcOrd="0" destOrd="0" presId="urn:microsoft.com/office/officeart/2009/layout/CirclePictureHierarchy"/>
    <dgm:cxn modelId="{B53F18BC-2295-CF4E-8537-7FBF2D53F661}" type="presParOf" srcId="{F8B8F3C7-E99B-DD41-8779-DBF7E24D3D03}" destId="{22A228B0-11A6-3D47-BB0B-A4DF5AEB6418}" srcOrd="1" destOrd="0" presId="urn:microsoft.com/office/officeart/2009/layout/CirclePictureHierarchy"/>
    <dgm:cxn modelId="{D4979ED6-1F3F-5448-B52E-A6EEB717F5CE}"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C620CE5A-BD83-384F-BCE5-C170B27F7131}" type="presOf" srcId="{8A0007D7-9601-0347-9102-CED6B3088320}" destId="{22A228B0-11A6-3D47-BB0B-A4DF5AEB6418}" srcOrd="0" destOrd="0" presId="urn:microsoft.com/office/officeart/2009/layout/CirclePictureHierarchy"/>
    <dgm:cxn modelId="{64558632-4FC8-CC47-91B4-EFFB81783709}" type="presOf" srcId="{798B9146-8229-7F43-8A4C-B77EA8D40756}" destId="{246FD104-2926-7245-AB64-46AD44D1926F}" srcOrd="0" destOrd="0" presId="urn:microsoft.com/office/officeart/2009/layout/CirclePictureHierarchy"/>
    <dgm:cxn modelId="{CF639BD5-01B0-D94F-8EFF-DDC9E55012E3}" type="presOf" srcId="{CF24111A-3E26-164D-A4D7-BD9F707AF70E}" destId="{B56784C4-72CA-3A4A-97D5-C2184F70C8E4}" srcOrd="0" destOrd="0" presId="urn:microsoft.com/office/officeart/2009/layout/CirclePictureHierarchy"/>
    <dgm:cxn modelId="{EF194F48-34D6-9D4F-A310-A59DA75EF6BC}" type="presOf" srcId="{0E906ECD-8397-D84D-A210-DC8851985CF0}" destId="{189F486B-6CEA-A54C-AD2E-0676948EC547}" srcOrd="0" destOrd="0" presId="urn:microsoft.com/office/officeart/2009/layout/CirclePictureHierarchy"/>
    <dgm:cxn modelId="{CF194178-BC49-1F43-AB26-56E3E7D3E210}" type="presOf" srcId="{CCFEF9C8-2B8D-084D-AF80-DA1486F6011B}" destId="{DBB95806-3756-FD41-8138-44853483E31E}" srcOrd="0" destOrd="0" presId="urn:microsoft.com/office/officeart/2009/layout/CirclePictureHierarchy"/>
    <dgm:cxn modelId="{FE30E6AF-4113-3545-9520-13FB1262F237}" type="presOf" srcId="{C1A89658-B9C7-F447-A709-CF2EBE589F74}" destId="{5157D276-3F55-434A-8F52-98BA29C1C7EC}"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7526EE91-451F-BB41-916D-21058DD2BCEA}" type="presOf" srcId="{C400B614-3D98-744C-AB95-3999D398B050}" destId="{6C72B78E-B4F7-1E4A-B585-3D9F03619196}"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621833B1-26F4-A64B-94B1-C29A5DA5DF4F}" type="presOf" srcId="{CF46289B-FADA-AB49-B0EE-D9861202BC9E}" destId="{60AA4110-3C52-8C4E-ACFB-65F580C54192}" srcOrd="0" destOrd="0" presId="urn:microsoft.com/office/officeart/2009/layout/CirclePictureHierarchy"/>
    <dgm:cxn modelId="{445FB20B-BCDF-3B41-8EDA-CD0EAEF55B66}" type="presOf" srcId="{C65A377B-9E53-8C47-B06C-4AD75702ACCE}" destId="{F2185DAF-BADB-FD4C-87DE-184B848A571A}"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AEE07E2E-B498-C84C-9F83-CA319A32FF2B}" type="presOf" srcId="{5854DDDC-0483-6841-B501-31EE2335504E}" destId="{1E7656F9-EDE6-244A-8253-ED03C90B8E74}"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32CF4DEE-FD86-3047-BD5F-65BEE45DAEE1}" type="presOf" srcId="{BD1BE544-D81D-064D-AECD-E31D6028A100}" destId="{95C87132-ED98-FA46-99CC-97DDFEEAD7C7}" srcOrd="0" destOrd="0" presId="urn:microsoft.com/office/officeart/2009/layout/CirclePictureHierarchy"/>
    <dgm:cxn modelId="{14EA35A1-F38D-534A-B793-AC997F3E5093}" type="presOf" srcId="{696CC2E7-C59D-794A-96E2-D58817584D9B}" destId="{1D6F4DE6-4AC6-D84B-AEAD-532067945C7E}" srcOrd="0" destOrd="0" presId="urn:microsoft.com/office/officeart/2009/layout/CirclePictureHierarchy"/>
    <dgm:cxn modelId="{FF9966E5-5651-6048-B2C4-B6768C6BDB8E}" type="presOf" srcId="{991BA83A-8095-8B4D-91BA-D11A32F79D7D}" destId="{9264AD86-6E34-B64C-ABC2-C4049A29B940}" srcOrd="0" destOrd="0" presId="urn:microsoft.com/office/officeart/2009/layout/CirclePictureHierarchy"/>
    <dgm:cxn modelId="{EEB1BE47-7964-2D4C-BB4F-B50451835C81}" type="presOf" srcId="{13DDED41-D644-7B4F-A728-D1A0E0E40FC2}" destId="{0D5DF5CC-FDA1-C04E-A2BE-0F4A25EA4D90}" srcOrd="0" destOrd="0" presId="urn:microsoft.com/office/officeart/2009/layout/CirclePictureHierarchy"/>
    <dgm:cxn modelId="{5278E596-D092-964F-9BE1-06A525D06800}" type="presParOf" srcId="{189F486B-6CEA-A54C-AD2E-0676948EC547}" destId="{CBB96866-30A8-7E43-9833-D85CD6F2B05F}" srcOrd="0" destOrd="0" presId="urn:microsoft.com/office/officeart/2009/layout/CirclePictureHierarchy"/>
    <dgm:cxn modelId="{F99E765E-8120-3D42-A445-E6F6E4463D5E}" type="presParOf" srcId="{CBB96866-30A8-7E43-9833-D85CD6F2B05F}" destId="{0CB61314-2D07-2744-9C07-FB0D0BC96CB1}" srcOrd="0" destOrd="0" presId="urn:microsoft.com/office/officeart/2009/layout/CirclePictureHierarchy"/>
    <dgm:cxn modelId="{02491C71-C8F3-364D-9CD8-5A5795BFA6CD}" type="presParOf" srcId="{0CB61314-2D07-2744-9C07-FB0D0BC96CB1}" destId="{2AA29EFB-5085-0F45-9BBC-6B5A9FDA93A0}" srcOrd="0" destOrd="0" presId="urn:microsoft.com/office/officeart/2009/layout/CirclePictureHierarchy"/>
    <dgm:cxn modelId="{71F82714-6170-644A-87F0-D33D26B506A1}" type="presParOf" srcId="{0CB61314-2D07-2744-9C07-FB0D0BC96CB1}" destId="{0D5DF5CC-FDA1-C04E-A2BE-0F4A25EA4D90}" srcOrd="1" destOrd="0" presId="urn:microsoft.com/office/officeart/2009/layout/CirclePictureHierarchy"/>
    <dgm:cxn modelId="{BBF0B4A9-783C-7745-A9F3-420C1A82980E}" type="presParOf" srcId="{CBB96866-30A8-7E43-9833-D85CD6F2B05F}" destId="{80B60C17-67A9-074A-B523-399242DACF30}" srcOrd="1" destOrd="0" presId="urn:microsoft.com/office/officeart/2009/layout/CirclePictureHierarchy"/>
    <dgm:cxn modelId="{1458F61B-525D-2747-A717-03A43D81842E}" type="presParOf" srcId="{80B60C17-67A9-074A-B523-399242DACF30}" destId="{60AA4110-3C52-8C4E-ACFB-65F580C54192}" srcOrd="0" destOrd="0" presId="urn:microsoft.com/office/officeart/2009/layout/CirclePictureHierarchy"/>
    <dgm:cxn modelId="{E0AF935F-F342-6141-8AEA-5C8D8AF32E8F}" type="presParOf" srcId="{80B60C17-67A9-074A-B523-399242DACF30}" destId="{F6FD87A0-D35E-FE4B-AAFA-AF521DFDD733}" srcOrd="1" destOrd="0" presId="urn:microsoft.com/office/officeart/2009/layout/CirclePictureHierarchy"/>
    <dgm:cxn modelId="{9E1E9D0A-A00A-7C45-ABB0-0AFAE619669A}" type="presParOf" srcId="{F6FD87A0-D35E-FE4B-AAFA-AF521DFDD733}" destId="{F4186B02-B976-F142-92A1-2FACB109331B}" srcOrd="0" destOrd="0" presId="urn:microsoft.com/office/officeart/2009/layout/CirclePictureHierarchy"/>
    <dgm:cxn modelId="{CFE69921-320A-7044-9D1D-7D58931DCFA2}" type="presParOf" srcId="{F4186B02-B976-F142-92A1-2FACB109331B}" destId="{339065AE-A341-0742-AE59-E5A5361FD95A}" srcOrd="0" destOrd="0" presId="urn:microsoft.com/office/officeart/2009/layout/CirclePictureHierarchy"/>
    <dgm:cxn modelId="{0174BA55-2A77-FB4B-BA2F-923BF64F563D}" type="presParOf" srcId="{F4186B02-B976-F142-92A1-2FACB109331B}" destId="{95C87132-ED98-FA46-99CC-97DDFEEAD7C7}" srcOrd="1" destOrd="0" presId="urn:microsoft.com/office/officeart/2009/layout/CirclePictureHierarchy"/>
    <dgm:cxn modelId="{86DB2F1E-14C3-FB42-9C0C-7B99FBAAEC6B}" type="presParOf" srcId="{F6FD87A0-D35E-FE4B-AAFA-AF521DFDD733}" destId="{77C88E7B-5BB9-2F41-B49C-F591458DE87D}" srcOrd="1" destOrd="0" presId="urn:microsoft.com/office/officeart/2009/layout/CirclePictureHierarchy"/>
    <dgm:cxn modelId="{92817907-5B00-4B48-AA6B-3A04CA2BCB06}" type="presParOf" srcId="{77C88E7B-5BB9-2F41-B49C-F591458DE87D}" destId="{6C72B78E-B4F7-1E4A-B585-3D9F03619196}" srcOrd="0" destOrd="0" presId="urn:microsoft.com/office/officeart/2009/layout/CirclePictureHierarchy"/>
    <dgm:cxn modelId="{4E4DC41A-72E0-D34E-9E77-18AC2933018F}" type="presParOf" srcId="{77C88E7B-5BB9-2F41-B49C-F591458DE87D}" destId="{DA619FF8-CB33-EE42-A2B8-B2767E045C59}" srcOrd="1" destOrd="0" presId="urn:microsoft.com/office/officeart/2009/layout/CirclePictureHierarchy"/>
    <dgm:cxn modelId="{634EDE2B-297E-4844-AF8B-DEC267667BC9}" type="presParOf" srcId="{DA619FF8-CB33-EE42-A2B8-B2767E045C59}" destId="{90FCBD15-173C-5E44-8056-D552A9D5920E}" srcOrd="0" destOrd="0" presId="urn:microsoft.com/office/officeart/2009/layout/CirclePictureHierarchy"/>
    <dgm:cxn modelId="{62EB3F3A-4773-8749-A83E-67F4A078090F}" type="presParOf" srcId="{90FCBD15-173C-5E44-8056-D552A9D5920E}" destId="{95FA1E67-664C-E44D-86D4-BE0158068E7B}" srcOrd="0" destOrd="0" presId="urn:microsoft.com/office/officeart/2009/layout/CirclePictureHierarchy"/>
    <dgm:cxn modelId="{95217B2D-167B-464D-811B-0A46275B46E4}" type="presParOf" srcId="{90FCBD15-173C-5E44-8056-D552A9D5920E}" destId="{DBB95806-3756-FD41-8138-44853483E31E}" srcOrd="1" destOrd="0" presId="urn:microsoft.com/office/officeart/2009/layout/CirclePictureHierarchy"/>
    <dgm:cxn modelId="{AC0162EF-6253-6947-B3C5-970D8B47D8F0}" type="presParOf" srcId="{DA619FF8-CB33-EE42-A2B8-B2767E045C59}" destId="{065F579F-6B14-4C4D-8621-171CC0985DF4}" srcOrd="1" destOrd="0" presId="urn:microsoft.com/office/officeart/2009/layout/CirclePictureHierarchy"/>
    <dgm:cxn modelId="{ADFECC32-68CB-9540-9AB3-EE1255D9CA65}" type="presParOf" srcId="{77C88E7B-5BB9-2F41-B49C-F591458DE87D}" destId="{F2185DAF-BADB-FD4C-87DE-184B848A571A}" srcOrd="2" destOrd="0" presId="urn:microsoft.com/office/officeart/2009/layout/CirclePictureHierarchy"/>
    <dgm:cxn modelId="{09DB7EE1-3F47-9D4E-9674-5CAAFD9384EA}" type="presParOf" srcId="{77C88E7B-5BB9-2F41-B49C-F591458DE87D}" destId="{3019CDBC-05E1-3344-8B4C-BCE295301A69}" srcOrd="3" destOrd="0" presId="urn:microsoft.com/office/officeart/2009/layout/CirclePictureHierarchy"/>
    <dgm:cxn modelId="{E04FA64F-CD35-5040-8E6D-788DA64F3B89}" type="presParOf" srcId="{3019CDBC-05E1-3344-8B4C-BCE295301A69}" destId="{2DC094CD-26B8-444D-B8BB-AECA64B934FE}" srcOrd="0" destOrd="0" presId="urn:microsoft.com/office/officeart/2009/layout/CirclePictureHierarchy"/>
    <dgm:cxn modelId="{032FAA5A-7739-7E42-B470-77A3D184F2B1}" type="presParOf" srcId="{2DC094CD-26B8-444D-B8BB-AECA64B934FE}" destId="{BFA7AC25-8085-1A49-81F7-9FFC081E5501}" srcOrd="0" destOrd="0" presId="urn:microsoft.com/office/officeart/2009/layout/CirclePictureHierarchy"/>
    <dgm:cxn modelId="{8A2ABC69-CC1A-6343-91FB-A6A9E4F45D6C}" type="presParOf" srcId="{2DC094CD-26B8-444D-B8BB-AECA64B934FE}" destId="{246FD104-2926-7245-AB64-46AD44D1926F}" srcOrd="1" destOrd="0" presId="urn:microsoft.com/office/officeart/2009/layout/CirclePictureHierarchy"/>
    <dgm:cxn modelId="{CFFBC5A5-296E-4147-B5BD-80134EAD17BF}" type="presParOf" srcId="{3019CDBC-05E1-3344-8B4C-BCE295301A69}" destId="{FF7200D0-A109-174B-9166-1D68E6AF4C40}" srcOrd="1" destOrd="0" presId="urn:microsoft.com/office/officeart/2009/layout/CirclePictureHierarchy"/>
    <dgm:cxn modelId="{A148B952-50AC-3542-B619-89C530F26382}" type="presParOf" srcId="{80B60C17-67A9-074A-B523-399242DACF30}" destId="{5157D276-3F55-434A-8F52-98BA29C1C7EC}" srcOrd="2" destOrd="0" presId="urn:microsoft.com/office/officeart/2009/layout/CirclePictureHierarchy"/>
    <dgm:cxn modelId="{11BB6CED-EEB2-6645-99CD-A548D507E486}" type="presParOf" srcId="{80B60C17-67A9-074A-B523-399242DACF30}" destId="{7BFA3BD7-A208-664C-82A7-E19BA68372BA}" srcOrd="3" destOrd="0" presId="urn:microsoft.com/office/officeart/2009/layout/CirclePictureHierarchy"/>
    <dgm:cxn modelId="{92EFB306-0070-3D4F-957D-31C519527C52}" type="presParOf" srcId="{7BFA3BD7-A208-664C-82A7-E19BA68372BA}" destId="{01E067CF-DE4C-A04F-B75E-F912EA8D397C}" srcOrd="0" destOrd="0" presId="urn:microsoft.com/office/officeart/2009/layout/CirclePictureHierarchy"/>
    <dgm:cxn modelId="{B7FC80FA-36CD-4244-9692-4084E49D2891}" type="presParOf" srcId="{01E067CF-DE4C-A04F-B75E-F912EA8D397C}" destId="{0F80800C-4E55-1F46-BC81-AB05C867CA67}" srcOrd="0" destOrd="0" presId="urn:microsoft.com/office/officeart/2009/layout/CirclePictureHierarchy"/>
    <dgm:cxn modelId="{A643AB38-7AE8-3E45-88E6-EF2F6031FA4A}" type="presParOf" srcId="{01E067CF-DE4C-A04F-B75E-F912EA8D397C}" destId="{9264AD86-6E34-B64C-ABC2-C4049A29B940}" srcOrd="1" destOrd="0" presId="urn:microsoft.com/office/officeart/2009/layout/CirclePictureHierarchy"/>
    <dgm:cxn modelId="{CF05D16F-1E95-EB4D-8B8E-982E22E9D41C}" type="presParOf" srcId="{7BFA3BD7-A208-664C-82A7-E19BA68372BA}" destId="{0DC4688F-E3A9-374B-A54D-A6A539EE312E}" srcOrd="1" destOrd="0" presId="urn:microsoft.com/office/officeart/2009/layout/CirclePictureHierarchy"/>
    <dgm:cxn modelId="{B6E8BED1-9235-AE47-8EED-534A4B86F9E4}" type="presParOf" srcId="{0DC4688F-E3A9-374B-A54D-A6A539EE312E}" destId="{1D6F4DE6-4AC6-D84B-AEAD-532067945C7E}" srcOrd="0" destOrd="0" presId="urn:microsoft.com/office/officeart/2009/layout/CirclePictureHierarchy"/>
    <dgm:cxn modelId="{8D8E6519-DC45-3241-B0FC-3113CED13551}" type="presParOf" srcId="{0DC4688F-E3A9-374B-A54D-A6A539EE312E}" destId="{D0CFDFA4-08F9-8F46-8468-077BA0D5789E}" srcOrd="1" destOrd="0" presId="urn:microsoft.com/office/officeart/2009/layout/CirclePictureHierarchy"/>
    <dgm:cxn modelId="{3D2FD726-3DF1-C14A-A9A7-48F234A6CE9E}" type="presParOf" srcId="{D0CFDFA4-08F9-8F46-8468-077BA0D5789E}" destId="{D9A03B71-8A87-1C4E-9612-F9AA36EEFB6F}" srcOrd="0" destOrd="0" presId="urn:microsoft.com/office/officeart/2009/layout/CirclePictureHierarchy"/>
    <dgm:cxn modelId="{131EDAAE-8C59-1845-B2EB-30259DDDD9BF}" type="presParOf" srcId="{D9A03B71-8A87-1C4E-9612-F9AA36EEFB6F}" destId="{67276129-BFF2-124E-9AEB-8021F622E9AA}" srcOrd="0" destOrd="0" presId="urn:microsoft.com/office/officeart/2009/layout/CirclePictureHierarchy"/>
    <dgm:cxn modelId="{AD0FAD93-0C89-A841-856F-677B256202E1}" type="presParOf" srcId="{D9A03B71-8A87-1C4E-9612-F9AA36EEFB6F}" destId="{1E7656F9-EDE6-244A-8253-ED03C90B8E74}" srcOrd="1" destOrd="0" presId="urn:microsoft.com/office/officeart/2009/layout/CirclePictureHierarchy"/>
    <dgm:cxn modelId="{9889DD61-4176-C24E-AB85-1CB1555AE9A2}" type="presParOf" srcId="{D0CFDFA4-08F9-8F46-8468-077BA0D5789E}" destId="{1424C619-3962-C84D-92DB-B4401B1BAEB3}" srcOrd="1" destOrd="0" presId="urn:microsoft.com/office/officeart/2009/layout/CirclePictureHierarchy"/>
    <dgm:cxn modelId="{BADE85F5-26BA-BD49-A3BC-F9844F3631AD}" type="presParOf" srcId="{0DC4688F-E3A9-374B-A54D-A6A539EE312E}" destId="{B56784C4-72CA-3A4A-97D5-C2184F70C8E4}" srcOrd="2" destOrd="0" presId="urn:microsoft.com/office/officeart/2009/layout/CirclePictureHierarchy"/>
    <dgm:cxn modelId="{97188530-EDC4-C34C-97AD-C2113D2481DE}" type="presParOf" srcId="{0DC4688F-E3A9-374B-A54D-A6A539EE312E}" destId="{CC293041-9C23-D549-A9F5-D4CD2F712AF5}" srcOrd="3" destOrd="0" presId="urn:microsoft.com/office/officeart/2009/layout/CirclePictureHierarchy"/>
    <dgm:cxn modelId="{353EAD7B-FE1B-654C-8670-3A9327FC572B}" type="presParOf" srcId="{CC293041-9C23-D549-A9F5-D4CD2F712AF5}" destId="{F8B8F3C7-E99B-DD41-8779-DBF7E24D3D03}" srcOrd="0" destOrd="0" presId="urn:microsoft.com/office/officeart/2009/layout/CirclePictureHierarchy"/>
    <dgm:cxn modelId="{BEB6A731-12FC-8047-A6C9-1BBA3A8E05FE}" type="presParOf" srcId="{F8B8F3C7-E99B-DD41-8779-DBF7E24D3D03}" destId="{80ECFB8D-5B8F-D248-81FF-CB59FAB89C90}" srcOrd="0" destOrd="0" presId="urn:microsoft.com/office/officeart/2009/layout/CirclePictureHierarchy"/>
    <dgm:cxn modelId="{E8AE57F7-C0E4-534E-A2EA-BF3BD41877F9}" type="presParOf" srcId="{F8B8F3C7-E99B-DD41-8779-DBF7E24D3D03}" destId="{22A228B0-11A6-3D47-BB0B-A4DF5AEB6418}" srcOrd="1" destOrd="0" presId="urn:microsoft.com/office/officeart/2009/layout/CirclePictureHierarchy"/>
    <dgm:cxn modelId="{57DA3D98-0464-0B4A-B401-E44A643BFD04}"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D6197DAC-7403-6644-B63A-7F7617EC9DA8}" type="presOf" srcId="{BD1BE544-D81D-064D-AECD-E31D6028A100}" destId="{95C87132-ED98-FA46-99CC-97DDFEEAD7C7}" srcOrd="0" destOrd="0" presId="urn:microsoft.com/office/officeart/2009/layout/CirclePictureHierarchy"/>
    <dgm:cxn modelId="{D7E088B6-73D9-E54A-980D-10C9C0775EFC}" type="presOf" srcId="{696CC2E7-C59D-794A-96E2-D58817584D9B}" destId="{1D6F4DE6-4AC6-D84B-AEAD-532067945C7E}" srcOrd="0" destOrd="0" presId="urn:microsoft.com/office/officeart/2009/layout/CirclePictureHierarchy"/>
    <dgm:cxn modelId="{30199837-EDF9-E241-A869-603D495825FF}" type="presOf" srcId="{CF24111A-3E26-164D-A4D7-BD9F707AF70E}" destId="{B56784C4-72CA-3A4A-97D5-C2184F70C8E4}" srcOrd="0" destOrd="0" presId="urn:microsoft.com/office/officeart/2009/layout/CirclePictureHierarchy"/>
    <dgm:cxn modelId="{F3B84DE4-D39A-3D49-94F4-43C7084B6091}" type="presOf" srcId="{C65A377B-9E53-8C47-B06C-4AD75702ACCE}" destId="{F2185DAF-BADB-FD4C-87DE-184B848A571A}" srcOrd="0" destOrd="0" presId="urn:microsoft.com/office/officeart/2009/layout/CirclePictureHierarchy"/>
    <dgm:cxn modelId="{77361617-E6F6-0D42-84A0-F70D6B8394A1}" type="presOf" srcId="{0E906ECD-8397-D84D-A210-DC8851985CF0}" destId="{189F486B-6CEA-A54C-AD2E-0676948EC547}" srcOrd="0" destOrd="0" presId="urn:microsoft.com/office/officeart/2009/layout/CirclePictureHierarchy"/>
    <dgm:cxn modelId="{01E75A92-6F71-A941-978B-426A24823DBD}" type="presOf" srcId="{5854DDDC-0483-6841-B501-31EE2335504E}" destId="{1E7656F9-EDE6-244A-8253-ED03C90B8E74}" srcOrd="0" destOrd="0" presId="urn:microsoft.com/office/officeart/2009/layout/CirclePictureHierarchy"/>
    <dgm:cxn modelId="{70481783-FE9E-8E4C-8C3A-58DA53644CE3}" type="presOf" srcId="{C1A89658-B9C7-F447-A709-CF2EBE589F74}" destId="{5157D276-3F55-434A-8F52-98BA29C1C7EC}"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4A22D990-FAB2-6641-A0BB-30BB728C5A7E}" type="presOf" srcId="{798B9146-8229-7F43-8A4C-B77EA8D40756}" destId="{246FD104-2926-7245-AB64-46AD44D1926F}"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2D872073-28AB-C149-9778-82DBF227B1FC}" type="presOf" srcId="{C400B614-3D98-744C-AB95-3999D398B050}" destId="{6C72B78E-B4F7-1E4A-B585-3D9F03619196}" srcOrd="0" destOrd="0" presId="urn:microsoft.com/office/officeart/2009/layout/CirclePictureHierarchy"/>
    <dgm:cxn modelId="{15D06ED0-4A4C-BE41-8267-9A4F885A6B6B}" type="presOf" srcId="{CCFEF9C8-2B8D-084D-AF80-DA1486F6011B}" destId="{DBB95806-3756-FD41-8138-44853483E31E}"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70CD9F51-DEE7-3641-BA80-6D677E519EDD}" type="presOf" srcId="{CF46289B-FADA-AB49-B0EE-D9861202BC9E}" destId="{60AA4110-3C52-8C4E-ACFB-65F580C54192}" srcOrd="0" destOrd="0" presId="urn:microsoft.com/office/officeart/2009/layout/CirclePictureHierarchy"/>
    <dgm:cxn modelId="{6ABFB709-EA11-494C-ABEB-5981EEBA5B9D}" type="presOf" srcId="{991BA83A-8095-8B4D-91BA-D11A32F79D7D}" destId="{9264AD86-6E34-B64C-ABC2-C4049A29B940}" srcOrd="0" destOrd="0" presId="urn:microsoft.com/office/officeart/2009/layout/CirclePictureHierarchy"/>
    <dgm:cxn modelId="{650ECCDC-9E6F-4946-B857-096F3F653279}" type="presOf" srcId="{13DDED41-D644-7B4F-A728-D1A0E0E40FC2}" destId="{0D5DF5CC-FDA1-C04E-A2BE-0F4A25EA4D90}" srcOrd="0" destOrd="0" presId="urn:microsoft.com/office/officeart/2009/layout/CirclePictureHierarchy"/>
    <dgm:cxn modelId="{62926F6B-02E3-704B-B1D1-8CE8619B7D79}" type="presOf" srcId="{8A0007D7-9601-0347-9102-CED6B3088320}" destId="{22A228B0-11A6-3D47-BB0B-A4DF5AEB6418}" srcOrd="0" destOrd="0" presId="urn:microsoft.com/office/officeart/2009/layout/CirclePictureHierarchy"/>
    <dgm:cxn modelId="{3C097A3E-26D2-AF41-A25F-B3AD02AD52BC}" type="presParOf" srcId="{189F486B-6CEA-A54C-AD2E-0676948EC547}" destId="{CBB96866-30A8-7E43-9833-D85CD6F2B05F}" srcOrd="0" destOrd="0" presId="urn:microsoft.com/office/officeart/2009/layout/CirclePictureHierarchy"/>
    <dgm:cxn modelId="{4B84E33F-82B3-FE46-BEB6-183E791D936E}" type="presParOf" srcId="{CBB96866-30A8-7E43-9833-D85CD6F2B05F}" destId="{0CB61314-2D07-2744-9C07-FB0D0BC96CB1}" srcOrd="0" destOrd="0" presId="urn:microsoft.com/office/officeart/2009/layout/CirclePictureHierarchy"/>
    <dgm:cxn modelId="{A1B5633B-FEDA-C543-8D22-D448DA6CF238}" type="presParOf" srcId="{0CB61314-2D07-2744-9C07-FB0D0BC96CB1}" destId="{2AA29EFB-5085-0F45-9BBC-6B5A9FDA93A0}" srcOrd="0" destOrd="0" presId="urn:microsoft.com/office/officeart/2009/layout/CirclePictureHierarchy"/>
    <dgm:cxn modelId="{ED5CDA6C-0BF8-084C-A1F0-ADB36E9AFC16}" type="presParOf" srcId="{0CB61314-2D07-2744-9C07-FB0D0BC96CB1}" destId="{0D5DF5CC-FDA1-C04E-A2BE-0F4A25EA4D90}" srcOrd="1" destOrd="0" presId="urn:microsoft.com/office/officeart/2009/layout/CirclePictureHierarchy"/>
    <dgm:cxn modelId="{FE385205-166D-1A46-92A9-EEDE630A4DAD}" type="presParOf" srcId="{CBB96866-30A8-7E43-9833-D85CD6F2B05F}" destId="{80B60C17-67A9-074A-B523-399242DACF30}" srcOrd="1" destOrd="0" presId="urn:microsoft.com/office/officeart/2009/layout/CirclePictureHierarchy"/>
    <dgm:cxn modelId="{13DADDD6-498E-3248-9154-CE301D1799CE}" type="presParOf" srcId="{80B60C17-67A9-074A-B523-399242DACF30}" destId="{60AA4110-3C52-8C4E-ACFB-65F580C54192}" srcOrd="0" destOrd="0" presId="urn:microsoft.com/office/officeart/2009/layout/CirclePictureHierarchy"/>
    <dgm:cxn modelId="{0016668D-11D2-744E-A2F7-A54866A6049E}" type="presParOf" srcId="{80B60C17-67A9-074A-B523-399242DACF30}" destId="{F6FD87A0-D35E-FE4B-AAFA-AF521DFDD733}" srcOrd="1" destOrd="0" presId="urn:microsoft.com/office/officeart/2009/layout/CirclePictureHierarchy"/>
    <dgm:cxn modelId="{849E8EF4-CAE7-6341-A0D5-641DF29FF863}" type="presParOf" srcId="{F6FD87A0-D35E-FE4B-AAFA-AF521DFDD733}" destId="{F4186B02-B976-F142-92A1-2FACB109331B}" srcOrd="0" destOrd="0" presId="urn:microsoft.com/office/officeart/2009/layout/CirclePictureHierarchy"/>
    <dgm:cxn modelId="{D8A03D41-3C42-1B42-A51C-BE0AF554B791}" type="presParOf" srcId="{F4186B02-B976-F142-92A1-2FACB109331B}" destId="{339065AE-A341-0742-AE59-E5A5361FD95A}" srcOrd="0" destOrd="0" presId="urn:microsoft.com/office/officeart/2009/layout/CirclePictureHierarchy"/>
    <dgm:cxn modelId="{9FC8FDB2-B84C-334B-8032-06DDDAFD2304}" type="presParOf" srcId="{F4186B02-B976-F142-92A1-2FACB109331B}" destId="{95C87132-ED98-FA46-99CC-97DDFEEAD7C7}" srcOrd="1" destOrd="0" presId="urn:microsoft.com/office/officeart/2009/layout/CirclePictureHierarchy"/>
    <dgm:cxn modelId="{01A86C34-9948-494A-9C9D-FA3334CB93CB}" type="presParOf" srcId="{F6FD87A0-D35E-FE4B-AAFA-AF521DFDD733}" destId="{77C88E7B-5BB9-2F41-B49C-F591458DE87D}" srcOrd="1" destOrd="0" presId="urn:microsoft.com/office/officeart/2009/layout/CirclePictureHierarchy"/>
    <dgm:cxn modelId="{D5546939-CB47-CC4A-860D-25FBC6090204}" type="presParOf" srcId="{77C88E7B-5BB9-2F41-B49C-F591458DE87D}" destId="{6C72B78E-B4F7-1E4A-B585-3D9F03619196}" srcOrd="0" destOrd="0" presId="urn:microsoft.com/office/officeart/2009/layout/CirclePictureHierarchy"/>
    <dgm:cxn modelId="{27F76000-DBD3-DE40-82CD-DD26169A691D}" type="presParOf" srcId="{77C88E7B-5BB9-2F41-B49C-F591458DE87D}" destId="{DA619FF8-CB33-EE42-A2B8-B2767E045C59}" srcOrd="1" destOrd="0" presId="urn:microsoft.com/office/officeart/2009/layout/CirclePictureHierarchy"/>
    <dgm:cxn modelId="{7A138731-E7D4-B043-BDBE-3EEEEF9C8C35}" type="presParOf" srcId="{DA619FF8-CB33-EE42-A2B8-B2767E045C59}" destId="{90FCBD15-173C-5E44-8056-D552A9D5920E}" srcOrd="0" destOrd="0" presId="urn:microsoft.com/office/officeart/2009/layout/CirclePictureHierarchy"/>
    <dgm:cxn modelId="{74F6ADDD-E401-B741-84E5-D5FDAAFEED0C}" type="presParOf" srcId="{90FCBD15-173C-5E44-8056-D552A9D5920E}" destId="{95FA1E67-664C-E44D-86D4-BE0158068E7B}" srcOrd="0" destOrd="0" presId="urn:microsoft.com/office/officeart/2009/layout/CirclePictureHierarchy"/>
    <dgm:cxn modelId="{108AA5FE-27F1-0247-8B0C-634EB7CDFD0F}" type="presParOf" srcId="{90FCBD15-173C-5E44-8056-D552A9D5920E}" destId="{DBB95806-3756-FD41-8138-44853483E31E}" srcOrd="1" destOrd="0" presId="urn:microsoft.com/office/officeart/2009/layout/CirclePictureHierarchy"/>
    <dgm:cxn modelId="{9BE70DCA-365A-FA4E-96D4-21784A62B91A}" type="presParOf" srcId="{DA619FF8-CB33-EE42-A2B8-B2767E045C59}" destId="{065F579F-6B14-4C4D-8621-171CC0985DF4}" srcOrd="1" destOrd="0" presId="urn:microsoft.com/office/officeart/2009/layout/CirclePictureHierarchy"/>
    <dgm:cxn modelId="{3972FAEB-856D-9244-8C15-9DFAD4C5FEDC}" type="presParOf" srcId="{77C88E7B-5BB9-2F41-B49C-F591458DE87D}" destId="{F2185DAF-BADB-FD4C-87DE-184B848A571A}" srcOrd="2" destOrd="0" presId="urn:microsoft.com/office/officeart/2009/layout/CirclePictureHierarchy"/>
    <dgm:cxn modelId="{A7622EEF-B3A8-0047-AE75-B55607B5E4BD}" type="presParOf" srcId="{77C88E7B-5BB9-2F41-B49C-F591458DE87D}" destId="{3019CDBC-05E1-3344-8B4C-BCE295301A69}" srcOrd="3" destOrd="0" presId="urn:microsoft.com/office/officeart/2009/layout/CirclePictureHierarchy"/>
    <dgm:cxn modelId="{66AC1C7A-7943-7D4E-B22C-1E09FB93263F}" type="presParOf" srcId="{3019CDBC-05E1-3344-8B4C-BCE295301A69}" destId="{2DC094CD-26B8-444D-B8BB-AECA64B934FE}" srcOrd="0" destOrd="0" presId="urn:microsoft.com/office/officeart/2009/layout/CirclePictureHierarchy"/>
    <dgm:cxn modelId="{7FEE1C5C-5F36-FB4D-BCDE-23DFCDEA3AD6}" type="presParOf" srcId="{2DC094CD-26B8-444D-B8BB-AECA64B934FE}" destId="{BFA7AC25-8085-1A49-81F7-9FFC081E5501}" srcOrd="0" destOrd="0" presId="urn:microsoft.com/office/officeart/2009/layout/CirclePictureHierarchy"/>
    <dgm:cxn modelId="{CF4D5689-3E1B-BB4B-893D-268403D79C36}" type="presParOf" srcId="{2DC094CD-26B8-444D-B8BB-AECA64B934FE}" destId="{246FD104-2926-7245-AB64-46AD44D1926F}" srcOrd="1" destOrd="0" presId="urn:microsoft.com/office/officeart/2009/layout/CirclePictureHierarchy"/>
    <dgm:cxn modelId="{8ADED2E0-6597-2D4B-8069-0794552FD222}" type="presParOf" srcId="{3019CDBC-05E1-3344-8B4C-BCE295301A69}" destId="{FF7200D0-A109-174B-9166-1D68E6AF4C40}" srcOrd="1" destOrd="0" presId="urn:microsoft.com/office/officeart/2009/layout/CirclePictureHierarchy"/>
    <dgm:cxn modelId="{FA4BC3C1-2A17-7649-9F96-3EAC0F9242E2}" type="presParOf" srcId="{80B60C17-67A9-074A-B523-399242DACF30}" destId="{5157D276-3F55-434A-8F52-98BA29C1C7EC}" srcOrd="2" destOrd="0" presId="urn:microsoft.com/office/officeart/2009/layout/CirclePictureHierarchy"/>
    <dgm:cxn modelId="{D2E8FE7C-9F77-974E-BBA5-8F5FD0EFA4C2}" type="presParOf" srcId="{80B60C17-67A9-074A-B523-399242DACF30}" destId="{7BFA3BD7-A208-664C-82A7-E19BA68372BA}" srcOrd="3" destOrd="0" presId="urn:microsoft.com/office/officeart/2009/layout/CirclePictureHierarchy"/>
    <dgm:cxn modelId="{92FDC0B3-2F36-0E4D-9568-8AD937FE9C38}" type="presParOf" srcId="{7BFA3BD7-A208-664C-82A7-E19BA68372BA}" destId="{01E067CF-DE4C-A04F-B75E-F912EA8D397C}" srcOrd="0" destOrd="0" presId="urn:microsoft.com/office/officeart/2009/layout/CirclePictureHierarchy"/>
    <dgm:cxn modelId="{D9379EF0-0F2C-1343-8D34-1E6AC8684F46}" type="presParOf" srcId="{01E067CF-DE4C-A04F-B75E-F912EA8D397C}" destId="{0F80800C-4E55-1F46-BC81-AB05C867CA67}" srcOrd="0" destOrd="0" presId="urn:microsoft.com/office/officeart/2009/layout/CirclePictureHierarchy"/>
    <dgm:cxn modelId="{715DAE1F-9AF0-6547-8675-00D82B906DE9}" type="presParOf" srcId="{01E067CF-DE4C-A04F-B75E-F912EA8D397C}" destId="{9264AD86-6E34-B64C-ABC2-C4049A29B940}" srcOrd="1" destOrd="0" presId="urn:microsoft.com/office/officeart/2009/layout/CirclePictureHierarchy"/>
    <dgm:cxn modelId="{5033EE01-CEFF-1447-A56B-34BD00EFA896}" type="presParOf" srcId="{7BFA3BD7-A208-664C-82A7-E19BA68372BA}" destId="{0DC4688F-E3A9-374B-A54D-A6A539EE312E}" srcOrd="1" destOrd="0" presId="urn:microsoft.com/office/officeart/2009/layout/CirclePictureHierarchy"/>
    <dgm:cxn modelId="{628A9875-C178-7C45-AD03-C11404917133}" type="presParOf" srcId="{0DC4688F-E3A9-374B-A54D-A6A539EE312E}" destId="{1D6F4DE6-4AC6-D84B-AEAD-532067945C7E}" srcOrd="0" destOrd="0" presId="urn:microsoft.com/office/officeart/2009/layout/CirclePictureHierarchy"/>
    <dgm:cxn modelId="{03475A3E-FEDC-2146-BF7C-4DA5E18E05C7}" type="presParOf" srcId="{0DC4688F-E3A9-374B-A54D-A6A539EE312E}" destId="{D0CFDFA4-08F9-8F46-8468-077BA0D5789E}" srcOrd="1" destOrd="0" presId="urn:microsoft.com/office/officeart/2009/layout/CirclePictureHierarchy"/>
    <dgm:cxn modelId="{514DA9B9-7773-4345-A4EF-5394F8996600}" type="presParOf" srcId="{D0CFDFA4-08F9-8F46-8468-077BA0D5789E}" destId="{D9A03B71-8A87-1C4E-9612-F9AA36EEFB6F}" srcOrd="0" destOrd="0" presId="urn:microsoft.com/office/officeart/2009/layout/CirclePictureHierarchy"/>
    <dgm:cxn modelId="{EAE93764-1497-7A49-A555-8CB5BE1BEB76}" type="presParOf" srcId="{D9A03B71-8A87-1C4E-9612-F9AA36EEFB6F}" destId="{67276129-BFF2-124E-9AEB-8021F622E9AA}" srcOrd="0" destOrd="0" presId="urn:microsoft.com/office/officeart/2009/layout/CirclePictureHierarchy"/>
    <dgm:cxn modelId="{D293474B-73EF-9C48-B4C4-FB03B7321385}" type="presParOf" srcId="{D9A03B71-8A87-1C4E-9612-F9AA36EEFB6F}" destId="{1E7656F9-EDE6-244A-8253-ED03C90B8E74}" srcOrd="1" destOrd="0" presId="urn:microsoft.com/office/officeart/2009/layout/CirclePictureHierarchy"/>
    <dgm:cxn modelId="{44695FFF-0577-D24F-9560-868013D9214A}" type="presParOf" srcId="{D0CFDFA4-08F9-8F46-8468-077BA0D5789E}" destId="{1424C619-3962-C84D-92DB-B4401B1BAEB3}" srcOrd="1" destOrd="0" presId="urn:microsoft.com/office/officeart/2009/layout/CirclePictureHierarchy"/>
    <dgm:cxn modelId="{5DEE8CAB-BFFB-3C49-BD94-E8E5350DEC41}" type="presParOf" srcId="{0DC4688F-E3A9-374B-A54D-A6A539EE312E}" destId="{B56784C4-72CA-3A4A-97D5-C2184F70C8E4}" srcOrd="2" destOrd="0" presId="urn:microsoft.com/office/officeart/2009/layout/CirclePictureHierarchy"/>
    <dgm:cxn modelId="{B65F098A-0F37-BD41-9B68-AB757AB20442}" type="presParOf" srcId="{0DC4688F-E3A9-374B-A54D-A6A539EE312E}" destId="{CC293041-9C23-D549-A9F5-D4CD2F712AF5}" srcOrd="3" destOrd="0" presId="urn:microsoft.com/office/officeart/2009/layout/CirclePictureHierarchy"/>
    <dgm:cxn modelId="{6AE8DDEC-7C47-EC49-8E45-E43F6D4773B1}" type="presParOf" srcId="{CC293041-9C23-D549-A9F5-D4CD2F712AF5}" destId="{F8B8F3C7-E99B-DD41-8779-DBF7E24D3D03}" srcOrd="0" destOrd="0" presId="urn:microsoft.com/office/officeart/2009/layout/CirclePictureHierarchy"/>
    <dgm:cxn modelId="{D181E655-2017-DD45-92F9-2B2F50D70DA5}" type="presParOf" srcId="{F8B8F3C7-E99B-DD41-8779-DBF7E24D3D03}" destId="{80ECFB8D-5B8F-D248-81FF-CB59FAB89C90}" srcOrd="0" destOrd="0" presId="urn:microsoft.com/office/officeart/2009/layout/CirclePictureHierarchy"/>
    <dgm:cxn modelId="{997DE806-6537-C942-B9CB-E7EC1998C5FE}" type="presParOf" srcId="{F8B8F3C7-E99B-DD41-8779-DBF7E24D3D03}" destId="{22A228B0-11A6-3D47-BB0B-A4DF5AEB6418}" srcOrd="1" destOrd="0" presId="urn:microsoft.com/office/officeart/2009/layout/CirclePictureHierarchy"/>
    <dgm:cxn modelId="{C1C8E399-D8EC-E944-9C49-AE7CE65819EF}"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0A4BB173-A1AA-CA4B-BAB8-DDA0F215AC82}" type="presOf" srcId="{798B9146-8229-7F43-8A4C-B77EA8D40756}" destId="{246FD104-2926-7245-AB64-46AD44D1926F}" srcOrd="0" destOrd="0" presId="urn:microsoft.com/office/officeart/2009/layout/CirclePictureHierarchy"/>
    <dgm:cxn modelId="{80C0CF98-0654-264A-BDA3-1FF927903AB7}" type="presOf" srcId="{C400B614-3D98-744C-AB95-3999D398B050}" destId="{6C72B78E-B4F7-1E4A-B585-3D9F03619196}" srcOrd="0" destOrd="0" presId="urn:microsoft.com/office/officeart/2009/layout/CirclePictureHierarchy"/>
    <dgm:cxn modelId="{5C3077D3-9425-C94A-9AD4-A7E940142045}" type="presOf" srcId="{CF46289B-FADA-AB49-B0EE-D9861202BC9E}" destId="{60AA4110-3C52-8C4E-ACFB-65F580C54192}" srcOrd="0" destOrd="0" presId="urn:microsoft.com/office/officeart/2009/layout/CirclePictureHierarchy"/>
    <dgm:cxn modelId="{D55CD021-3575-2F44-ABEF-54090488E451}" type="presOf" srcId="{0E906ECD-8397-D84D-A210-DC8851985CF0}" destId="{189F486B-6CEA-A54C-AD2E-0676948EC547}"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BCC3BDD9-0E09-4E4A-B3A3-BACEB5973C17}" type="presOf" srcId="{CCFEF9C8-2B8D-084D-AF80-DA1486F6011B}" destId="{DBB95806-3756-FD41-8138-44853483E31E}" srcOrd="0" destOrd="0" presId="urn:microsoft.com/office/officeart/2009/layout/CirclePictureHierarchy"/>
    <dgm:cxn modelId="{BB0F5B3B-AC2D-044B-B995-4D281EE736F7}" type="presOf" srcId="{696CC2E7-C59D-794A-96E2-D58817584D9B}" destId="{1D6F4DE6-4AC6-D84B-AEAD-532067945C7E}" srcOrd="0" destOrd="0" presId="urn:microsoft.com/office/officeart/2009/layout/CirclePictureHierarchy"/>
    <dgm:cxn modelId="{86849CC8-60F1-6647-9920-9917B561F968}" type="presOf" srcId="{991BA83A-8095-8B4D-91BA-D11A32F79D7D}" destId="{9264AD86-6E34-B64C-ABC2-C4049A29B940}"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C6C8E5B9-E5D7-9D4D-BF2F-95224762B261}" type="presOf" srcId="{BD1BE544-D81D-064D-AECD-E31D6028A100}" destId="{95C87132-ED98-FA46-99CC-97DDFEEAD7C7}" srcOrd="0" destOrd="0" presId="urn:microsoft.com/office/officeart/2009/layout/CirclePictureHierarchy"/>
    <dgm:cxn modelId="{B22D3D5B-A6D2-C742-B9D5-A6235272B712}" type="presOf" srcId="{13DDED41-D644-7B4F-A728-D1A0E0E40FC2}" destId="{0D5DF5CC-FDA1-C04E-A2BE-0F4A25EA4D90}"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94C54FB3-0E67-454B-B643-A1423BDE2E94}" type="presOf" srcId="{8A0007D7-9601-0347-9102-CED6B3088320}" destId="{22A228B0-11A6-3D47-BB0B-A4DF5AEB6418}" srcOrd="0" destOrd="0" presId="urn:microsoft.com/office/officeart/2009/layout/CirclePictureHierarchy"/>
    <dgm:cxn modelId="{BA507686-8F86-CE44-A025-72EACF7967FD}" type="presOf" srcId="{C65A377B-9E53-8C47-B06C-4AD75702ACCE}" destId="{F2185DAF-BADB-FD4C-87DE-184B848A571A}" srcOrd="0" destOrd="0" presId="urn:microsoft.com/office/officeart/2009/layout/CirclePictureHierarchy"/>
    <dgm:cxn modelId="{E4502A73-37BD-4344-9E3A-5284799CB499}" type="presOf" srcId="{C1A89658-B9C7-F447-A709-CF2EBE589F74}" destId="{5157D276-3F55-434A-8F52-98BA29C1C7EC}" srcOrd="0" destOrd="0" presId="urn:microsoft.com/office/officeart/2009/layout/CirclePictureHierarchy"/>
    <dgm:cxn modelId="{47FA3D61-5563-2B48-B2A0-CC804EF2B51E}" type="presOf" srcId="{5854DDDC-0483-6841-B501-31EE2335504E}" destId="{1E7656F9-EDE6-244A-8253-ED03C90B8E74}" srcOrd="0" destOrd="0" presId="urn:microsoft.com/office/officeart/2009/layout/CirclePictureHierarchy"/>
    <dgm:cxn modelId="{D1311DB8-AFD7-7442-81EB-34FA4AB79297}" type="presOf" srcId="{CF24111A-3E26-164D-A4D7-BD9F707AF70E}" destId="{B56784C4-72CA-3A4A-97D5-C2184F70C8E4}" srcOrd="0" destOrd="0" presId="urn:microsoft.com/office/officeart/2009/layout/CirclePictureHierarchy"/>
    <dgm:cxn modelId="{807026D9-826F-B341-8355-22BE912E6DDC}" type="presParOf" srcId="{189F486B-6CEA-A54C-AD2E-0676948EC547}" destId="{CBB96866-30A8-7E43-9833-D85CD6F2B05F}" srcOrd="0" destOrd="0" presId="urn:microsoft.com/office/officeart/2009/layout/CirclePictureHierarchy"/>
    <dgm:cxn modelId="{96356840-79E9-A544-8DF9-6F0017AD3831}" type="presParOf" srcId="{CBB96866-30A8-7E43-9833-D85CD6F2B05F}" destId="{0CB61314-2D07-2744-9C07-FB0D0BC96CB1}" srcOrd="0" destOrd="0" presId="urn:microsoft.com/office/officeart/2009/layout/CirclePictureHierarchy"/>
    <dgm:cxn modelId="{0A788D7B-CA02-D14C-A900-9FAF512AD106}" type="presParOf" srcId="{0CB61314-2D07-2744-9C07-FB0D0BC96CB1}" destId="{2AA29EFB-5085-0F45-9BBC-6B5A9FDA93A0}" srcOrd="0" destOrd="0" presId="urn:microsoft.com/office/officeart/2009/layout/CirclePictureHierarchy"/>
    <dgm:cxn modelId="{421D5E54-2877-5941-9554-6D52FDB264B4}" type="presParOf" srcId="{0CB61314-2D07-2744-9C07-FB0D0BC96CB1}" destId="{0D5DF5CC-FDA1-C04E-A2BE-0F4A25EA4D90}" srcOrd="1" destOrd="0" presId="urn:microsoft.com/office/officeart/2009/layout/CirclePictureHierarchy"/>
    <dgm:cxn modelId="{535A6886-E506-4F4C-99C9-0E60A71DDA13}" type="presParOf" srcId="{CBB96866-30A8-7E43-9833-D85CD6F2B05F}" destId="{80B60C17-67A9-074A-B523-399242DACF30}" srcOrd="1" destOrd="0" presId="urn:microsoft.com/office/officeart/2009/layout/CirclePictureHierarchy"/>
    <dgm:cxn modelId="{847E24DC-9119-2D47-B05E-C86465AD8ED4}" type="presParOf" srcId="{80B60C17-67A9-074A-B523-399242DACF30}" destId="{60AA4110-3C52-8C4E-ACFB-65F580C54192}" srcOrd="0" destOrd="0" presId="urn:microsoft.com/office/officeart/2009/layout/CirclePictureHierarchy"/>
    <dgm:cxn modelId="{9E56E1B9-4D38-9343-B0A6-085E336C08C2}" type="presParOf" srcId="{80B60C17-67A9-074A-B523-399242DACF30}" destId="{F6FD87A0-D35E-FE4B-AAFA-AF521DFDD733}" srcOrd="1" destOrd="0" presId="urn:microsoft.com/office/officeart/2009/layout/CirclePictureHierarchy"/>
    <dgm:cxn modelId="{41165A67-774E-1C46-A81D-6062AB13C765}" type="presParOf" srcId="{F6FD87A0-D35E-FE4B-AAFA-AF521DFDD733}" destId="{F4186B02-B976-F142-92A1-2FACB109331B}" srcOrd="0" destOrd="0" presId="urn:microsoft.com/office/officeart/2009/layout/CirclePictureHierarchy"/>
    <dgm:cxn modelId="{4FB720F3-02A7-C24D-AFB7-AAEA4BC667BC}" type="presParOf" srcId="{F4186B02-B976-F142-92A1-2FACB109331B}" destId="{339065AE-A341-0742-AE59-E5A5361FD95A}" srcOrd="0" destOrd="0" presId="urn:microsoft.com/office/officeart/2009/layout/CirclePictureHierarchy"/>
    <dgm:cxn modelId="{FF284BF8-3F23-F641-9A4F-DC99C2E7E635}" type="presParOf" srcId="{F4186B02-B976-F142-92A1-2FACB109331B}" destId="{95C87132-ED98-FA46-99CC-97DDFEEAD7C7}" srcOrd="1" destOrd="0" presId="urn:microsoft.com/office/officeart/2009/layout/CirclePictureHierarchy"/>
    <dgm:cxn modelId="{BAAFEF18-2069-2440-92D0-09799273C9C2}" type="presParOf" srcId="{F6FD87A0-D35E-FE4B-AAFA-AF521DFDD733}" destId="{77C88E7B-5BB9-2F41-B49C-F591458DE87D}" srcOrd="1" destOrd="0" presId="urn:microsoft.com/office/officeart/2009/layout/CirclePictureHierarchy"/>
    <dgm:cxn modelId="{1340A5B7-2231-6B4C-9C76-841722A8D701}" type="presParOf" srcId="{77C88E7B-5BB9-2F41-B49C-F591458DE87D}" destId="{6C72B78E-B4F7-1E4A-B585-3D9F03619196}" srcOrd="0" destOrd="0" presId="urn:microsoft.com/office/officeart/2009/layout/CirclePictureHierarchy"/>
    <dgm:cxn modelId="{167F12C5-E152-4144-837D-7A8415471850}" type="presParOf" srcId="{77C88E7B-5BB9-2F41-B49C-F591458DE87D}" destId="{DA619FF8-CB33-EE42-A2B8-B2767E045C59}" srcOrd="1" destOrd="0" presId="urn:microsoft.com/office/officeart/2009/layout/CirclePictureHierarchy"/>
    <dgm:cxn modelId="{B4BCCD65-D9F3-9D43-A366-C6440867284E}" type="presParOf" srcId="{DA619FF8-CB33-EE42-A2B8-B2767E045C59}" destId="{90FCBD15-173C-5E44-8056-D552A9D5920E}" srcOrd="0" destOrd="0" presId="urn:microsoft.com/office/officeart/2009/layout/CirclePictureHierarchy"/>
    <dgm:cxn modelId="{46757A5F-84D7-0747-9DCE-F51A17DE207A}" type="presParOf" srcId="{90FCBD15-173C-5E44-8056-D552A9D5920E}" destId="{95FA1E67-664C-E44D-86D4-BE0158068E7B}" srcOrd="0" destOrd="0" presId="urn:microsoft.com/office/officeart/2009/layout/CirclePictureHierarchy"/>
    <dgm:cxn modelId="{F17B3FA2-E1BE-9441-A50E-2801CC7CDC23}" type="presParOf" srcId="{90FCBD15-173C-5E44-8056-D552A9D5920E}" destId="{DBB95806-3756-FD41-8138-44853483E31E}" srcOrd="1" destOrd="0" presId="urn:microsoft.com/office/officeart/2009/layout/CirclePictureHierarchy"/>
    <dgm:cxn modelId="{A62F0483-181E-B847-B0A0-C6B06D1F77F8}" type="presParOf" srcId="{DA619FF8-CB33-EE42-A2B8-B2767E045C59}" destId="{065F579F-6B14-4C4D-8621-171CC0985DF4}" srcOrd="1" destOrd="0" presId="urn:microsoft.com/office/officeart/2009/layout/CirclePictureHierarchy"/>
    <dgm:cxn modelId="{29A4E195-96A8-1C48-86C2-14D23C6DB0EA}" type="presParOf" srcId="{77C88E7B-5BB9-2F41-B49C-F591458DE87D}" destId="{F2185DAF-BADB-FD4C-87DE-184B848A571A}" srcOrd="2" destOrd="0" presId="urn:microsoft.com/office/officeart/2009/layout/CirclePictureHierarchy"/>
    <dgm:cxn modelId="{5913F809-30EF-7941-ADE8-1881B10FC897}" type="presParOf" srcId="{77C88E7B-5BB9-2F41-B49C-F591458DE87D}" destId="{3019CDBC-05E1-3344-8B4C-BCE295301A69}" srcOrd="3" destOrd="0" presId="urn:microsoft.com/office/officeart/2009/layout/CirclePictureHierarchy"/>
    <dgm:cxn modelId="{E8503D9F-1A85-344E-BEB4-4A2A0BC889B1}" type="presParOf" srcId="{3019CDBC-05E1-3344-8B4C-BCE295301A69}" destId="{2DC094CD-26B8-444D-B8BB-AECA64B934FE}" srcOrd="0" destOrd="0" presId="urn:microsoft.com/office/officeart/2009/layout/CirclePictureHierarchy"/>
    <dgm:cxn modelId="{36C5E774-5AD1-4348-9F41-320AAC63AC94}" type="presParOf" srcId="{2DC094CD-26B8-444D-B8BB-AECA64B934FE}" destId="{BFA7AC25-8085-1A49-81F7-9FFC081E5501}" srcOrd="0" destOrd="0" presId="urn:microsoft.com/office/officeart/2009/layout/CirclePictureHierarchy"/>
    <dgm:cxn modelId="{D932F9AF-05D8-7647-B522-82DADAFD098A}" type="presParOf" srcId="{2DC094CD-26B8-444D-B8BB-AECA64B934FE}" destId="{246FD104-2926-7245-AB64-46AD44D1926F}" srcOrd="1" destOrd="0" presId="urn:microsoft.com/office/officeart/2009/layout/CirclePictureHierarchy"/>
    <dgm:cxn modelId="{77761E81-F358-F143-B545-941F900E2F42}" type="presParOf" srcId="{3019CDBC-05E1-3344-8B4C-BCE295301A69}" destId="{FF7200D0-A109-174B-9166-1D68E6AF4C40}" srcOrd="1" destOrd="0" presId="urn:microsoft.com/office/officeart/2009/layout/CirclePictureHierarchy"/>
    <dgm:cxn modelId="{C6D81288-092B-7A4F-9155-744B86A39C36}" type="presParOf" srcId="{80B60C17-67A9-074A-B523-399242DACF30}" destId="{5157D276-3F55-434A-8F52-98BA29C1C7EC}" srcOrd="2" destOrd="0" presId="urn:microsoft.com/office/officeart/2009/layout/CirclePictureHierarchy"/>
    <dgm:cxn modelId="{F41482DE-414A-3F44-BA69-DE9AF8AA2896}" type="presParOf" srcId="{80B60C17-67A9-074A-B523-399242DACF30}" destId="{7BFA3BD7-A208-664C-82A7-E19BA68372BA}" srcOrd="3" destOrd="0" presId="urn:microsoft.com/office/officeart/2009/layout/CirclePictureHierarchy"/>
    <dgm:cxn modelId="{D39680B0-5789-A44F-BB30-83D21A849D7B}" type="presParOf" srcId="{7BFA3BD7-A208-664C-82A7-E19BA68372BA}" destId="{01E067CF-DE4C-A04F-B75E-F912EA8D397C}" srcOrd="0" destOrd="0" presId="urn:microsoft.com/office/officeart/2009/layout/CirclePictureHierarchy"/>
    <dgm:cxn modelId="{E43D49FE-6956-9E4A-9E03-4419FFDBD238}" type="presParOf" srcId="{01E067CF-DE4C-A04F-B75E-F912EA8D397C}" destId="{0F80800C-4E55-1F46-BC81-AB05C867CA67}" srcOrd="0" destOrd="0" presId="urn:microsoft.com/office/officeart/2009/layout/CirclePictureHierarchy"/>
    <dgm:cxn modelId="{4A8D358B-9401-764C-A183-CC93BECA74ED}" type="presParOf" srcId="{01E067CF-DE4C-A04F-B75E-F912EA8D397C}" destId="{9264AD86-6E34-B64C-ABC2-C4049A29B940}" srcOrd="1" destOrd="0" presId="urn:microsoft.com/office/officeart/2009/layout/CirclePictureHierarchy"/>
    <dgm:cxn modelId="{426C4623-A963-EE4D-937E-1FA1EA41EE2D}" type="presParOf" srcId="{7BFA3BD7-A208-664C-82A7-E19BA68372BA}" destId="{0DC4688F-E3A9-374B-A54D-A6A539EE312E}" srcOrd="1" destOrd="0" presId="urn:microsoft.com/office/officeart/2009/layout/CirclePictureHierarchy"/>
    <dgm:cxn modelId="{6BA1AB6F-CBE9-DD48-8260-E2F77BF23A36}" type="presParOf" srcId="{0DC4688F-E3A9-374B-A54D-A6A539EE312E}" destId="{1D6F4DE6-4AC6-D84B-AEAD-532067945C7E}" srcOrd="0" destOrd="0" presId="urn:microsoft.com/office/officeart/2009/layout/CirclePictureHierarchy"/>
    <dgm:cxn modelId="{C345C1EB-27BA-B84F-BD0E-D21A3CA0CAEC}" type="presParOf" srcId="{0DC4688F-E3A9-374B-A54D-A6A539EE312E}" destId="{D0CFDFA4-08F9-8F46-8468-077BA0D5789E}" srcOrd="1" destOrd="0" presId="urn:microsoft.com/office/officeart/2009/layout/CirclePictureHierarchy"/>
    <dgm:cxn modelId="{E0E6F572-1B76-3244-B22A-D8BA2127ADA0}" type="presParOf" srcId="{D0CFDFA4-08F9-8F46-8468-077BA0D5789E}" destId="{D9A03B71-8A87-1C4E-9612-F9AA36EEFB6F}" srcOrd="0" destOrd="0" presId="urn:microsoft.com/office/officeart/2009/layout/CirclePictureHierarchy"/>
    <dgm:cxn modelId="{1741FD74-DB17-DB4E-82C1-DCAA1759AF80}" type="presParOf" srcId="{D9A03B71-8A87-1C4E-9612-F9AA36EEFB6F}" destId="{67276129-BFF2-124E-9AEB-8021F622E9AA}" srcOrd="0" destOrd="0" presId="urn:microsoft.com/office/officeart/2009/layout/CirclePictureHierarchy"/>
    <dgm:cxn modelId="{FCB48B59-ABC2-C74A-B4EB-51BB8B031521}" type="presParOf" srcId="{D9A03B71-8A87-1C4E-9612-F9AA36EEFB6F}" destId="{1E7656F9-EDE6-244A-8253-ED03C90B8E74}" srcOrd="1" destOrd="0" presId="urn:microsoft.com/office/officeart/2009/layout/CirclePictureHierarchy"/>
    <dgm:cxn modelId="{EC356056-EDDE-554D-B796-D5A4BCD3FE45}" type="presParOf" srcId="{D0CFDFA4-08F9-8F46-8468-077BA0D5789E}" destId="{1424C619-3962-C84D-92DB-B4401B1BAEB3}" srcOrd="1" destOrd="0" presId="urn:microsoft.com/office/officeart/2009/layout/CirclePictureHierarchy"/>
    <dgm:cxn modelId="{A44C3632-4D79-5149-BCA1-84EC05E1DFEF}" type="presParOf" srcId="{0DC4688F-E3A9-374B-A54D-A6A539EE312E}" destId="{B56784C4-72CA-3A4A-97D5-C2184F70C8E4}" srcOrd="2" destOrd="0" presId="urn:microsoft.com/office/officeart/2009/layout/CirclePictureHierarchy"/>
    <dgm:cxn modelId="{AB2C4370-9E78-CB44-964C-12E0917C6FF5}" type="presParOf" srcId="{0DC4688F-E3A9-374B-A54D-A6A539EE312E}" destId="{CC293041-9C23-D549-A9F5-D4CD2F712AF5}" srcOrd="3" destOrd="0" presId="urn:microsoft.com/office/officeart/2009/layout/CirclePictureHierarchy"/>
    <dgm:cxn modelId="{E56E3806-27D0-7B4B-81D1-E2219E12C5B0}" type="presParOf" srcId="{CC293041-9C23-D549-A9F5-D4CD2F712AF5}" destId="{F8B8F3C7-E99B-DD41-8779-DBF7E24D3D03}" srcOrd="0" destOrd="0" presId="urn:microsoft.com/office/officeart/2009/layout/CirclePictureHierarchy"/>
    <dgm:cxn modelId="{A3066FD9-7645-6C4D-A967-60F2CD07E645}" type="presParOf" srcId="{F8B8F3C7-E99B-DD41-8779-DBF7E24D3D03}" destId="{80ECFB8D-5B8F-D248-81FF-CB59FAB89C90}" srcOrd="0" destOrd="0" presId="urn:microsoft.com/office/officeart/2009/layout/CirclePictureHierarchy"/>
    <dgm:cxn modelId="{144E5B04-01DB-D24B-8CA8-E60ED59453A9}" type="presParOf" srcId="{F8B8F3C7-E99B-DD41-8779-DBF7E24D3D03}" destId="{22A228B0-11A6-3D47-BB0B-A4DF5AEB6418}" srcOrd="1" destOrd="0" presId="urn:microsoft.com/office/officeart/2009/layout/CirclePictureHierarchy"/>
    <dgm:cxn modelId="{749FB7E0-1B35-E64F-ADA6-48A2D5F666AB}"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FC4A5B43-5348-C94C-9530-5598CF789154}" type="presOf" srcId="{991BA83A-8095-8B4D-91BA-D11A32F79D7D}" destId="{9264AD86-6E34-B64C-ABC2-C4049A29B940}" srcOrd="0" destOrd="0" presId="urn:microsoft.com/office/officeart/2009/layout/CirclePictureHierarchy"/>
    <dgm:cxn modelId="{BA1C2F6D-CD65-2F45-AFA8-7E79FE016497}" type="presOf" srcId="{CCFEF9C8-2B8D-084D-AF80-DA1486F6011B}" destId="{DBB95806-3756-FD41-8138-44853483E31E}" srcOrd="0" destOrd="0" presId="urn:microsoft.com/office/officeart/2009/layout/CirclePictureHierarchy"/>
    <dgm:cxn modelId="{1E6150DD-E0A6-DC4C-AAE1-EB011AF269FC}" type="presOf" srcId="{8A0007D7-9601-0347-9102-CED6B3088320}" destId="{22A228B0-11A6-3D47-BB0B-A4DF5AEB6418}" srcOrd="0" destOrd="0" presId="urn:microsoft.com/office/officeart/2009/layout/CirclePictureHierarchy"/>
    <dgm:cxn modelId="{56BFD893-A5C9-984E-97A7-CF9AA0D430BA}" type="presOf" srcId="{CF46289B-FADA-AB49-B0EE-D9861202BC9E}" destId="{60AA4110-3C52-8C4E-ACFB-65F580C54192}" srcOrd="0" destOrd="0" presId="urn:microsoft.com/office/officeart/2009/layout/CirclePictureHierarchy"/>
    <dgm:cxn modelId="{0DDACBFB-9E07-414D-BCE2-01B68A291398}" type="presOf" srcId="{798B9146-8229-7F43-8A4C-B77EA8D40756}" destId="{246FD104-2926-7245-AB64-46AD44D1926F}"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CD4C4BA6-75B3-D940-ADC5-1F31B69C1CC0}" type="presOf" srcId="{13DDED41-D644-7B4F-A728-D1A0E0E40FC2}" destId="{0D5DF5CC-FDA1-C04E-A2BE-0F4A25EA4D90}" srcOrd="0" destOrd="0" presId="urn:microsoft.com/office/officeart/2009/layout/CirclePictureHierarchy"/>
    <dgm:cxn modelId="{28484ACE-9641-6048-9F8D-BF989FF16FF8}" srcId="{0E906ECD-8397-D84D-A210-DC8851985CF0}" destId="{13DDED41-D644-7B4F-A728-D1A0E0E40FC2}" srcOrd="0" destOrd="0" parTransId="{77C37A00-3726-9348-A7B6-CE5C03F4728A}" sibTransId="{F505272D-C5C2-3845-B2F2-ED7B32FF8062}"/>
    <dgm:cxn modelId="{EB241793-192B-B847-8754-12887192E8C3}" type="presOf" srcId="{CF24111A-3E26-164D-A4D7-BD9F707AF70E}" destId="{B56784C4-72CA-3A4A-97D5-C2184F70C8E4}" srcOrd="0" destOrd="0" presId="urn:microsoft.com/office/officeart/2009/layout/CirclePictureHierarchy"/>
    <dgm:cxn modelId="{BC4C74F7-1BD4-8544-AC08-8F0EC4959976}" type="presOf" srcId="{C400B614-3D98-744C-AB95-3999D398B050}" destId="{6C72B78E-B4F7-1E4A-B585-3D9F03619196}"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D3DE88F3-534A-8B46-8D60-9D9C760315A6}" type="presOf" srcId="{C65A377B-9E53-8C47-B06C-4AD75702ACCE}" destId="{F2185DAF-BADB-FD4C-87DE-184B848A571A}"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F36352F0-DD60-7F42-B9B9-51A444F8119C}" type="presOf" srcId="{BD1BE544-D81D-064D-AECD-E31D6028A100}" destId="{95C87132-ED98-FA46-99CC-97DDFEEAD7C7}" srcOrd="0" destOrd="0" presId="urn:microsoft.com/office/officeart/2009/layout/CirclePictureHierarchy"/>
    <dgm:cxn modelId="{08C73EE7-7A7A-2C4A-9CA4-0C914D98F275}" type="presOf" srcId="{C1A89658-B9C7-F447-A709-CF2EBE589F74}" destId="{5157D276-3F55-434A-8F52-98BA29C1C7EC}" srcOrd="0" destOrd="0" presId="urn:microsoft.com/office/officeart/2009/layout/CirclePictureHierarchy"/>
    <dgm:cxn modelId="{92213EBE-229F-2847-BAD7-9BB0744FF0DE}" type="presOf" srcId="{5854DDDC-0483-6841-B501-31EE2335504E}" destId="{1E7656F9-EDE6-244A-8253-ED03C90B8E74}" srcOrd="0" destOrd="0" presId="urn:microsoft.com/office/officeart/2009/layout/CirclePictureHierarchy"/>
    <dgm:cxn modelId="{72F4F784-B1E5-B24A-AA51-944885A8A2F3}" type="presOf" srcId="{0E906ECD-8397-D84D-A210-DC8851985CF0}" destId="{189F486B-6CEA-A54C-AD2E-0676948EC547}" srcOrd="0" destOrd="0" presId="urn:microsoft.com/office/officeart/2009/layout/CirclePictureHierarchy"/>
    <dgm:cxn modelId="{03180C55-0F91-FD4F-B6DD-4FBF6DA6F9BD}" type="presOf" srcId="{696CC2E7-C59D-794A-96E2-D58817584D9B}" destId="{1D6F4DE6-4AC6-D84B-AEAD-532067945C7E}" srcOrd="0" destOrd="0" presId="urn:microsoft.com/office/officeart/2009/layout/CirclePictureHierarchy"/>
    <dgm:cxn modelId="{AF0D565E-27D9-2249-A212-4A524DF7131A}" type="presParOf" srcId="{189F486B-6CEA-A54C-AD2E-0676948EC547}" destId="{CBB96866-30A8-7E43-9833-D85CD6F2B05F}" srcOrd="0" destOrd="0" presId="urn:microsoft.com/office/officeart/2009/layout/CirclePictureHierarchy"/>
    <dgm:cxn modelId="{4B56A34B-3A2F-A741-8C75-3CF4BF979529}" type="presParOf" srcId="{CBB96866-30A8-7E43-9833-D85CD6F2B05F}" destId="{0CB61314-2D07-2744-9C07-FB0D0BC96CB1}" srcOrd="0" destOrd="0" presId="urn:microsoft.com/office/officeart/2009/layout/CirclePictureHierarchy"/>
    <dgm:cxn modelId="{9B45B8B7-234B-3C4F-8CDD-DCD704F29881}" type="presParOf" srcId="{0CB61314-2D07-2744-9C07-FB0D0BC96CB1}" destId="{2AA29EFB-5085-0F45-9BBC-6B5A9FDA93A0}" srcOrd="0" destOrd="0" presId="urn:microsoft.com/office/officeart/2009/layout/CirclePictureHierarchy"/>
    <dgm:cxn modelId="{F7B7C07C-B9EE-F94A-855D-1A035D9CE41A}" type="presParOf" srcId="{0CB61314-2D07-2744-9C07-FB0D0BC96CB1}" destId="{0D5DF5CC-FDA1-C04E-A2BE-0F4A25EA4D90}" srcOrd="1" destOrd="0" presId="urn:microsoft.com/office/officeart/2009/layout/CirclePictureHierarchy"/>
    <dgm:cxn modelId="{4DB31FEE-E9B9-F24E-ACDE-757FE48CD1CD}" type="presParOf" srcId="{CBB96866-30A8-7E43-9833-D85CD6F2B05F}" destId="{80B60C17-67A9-074A-B523-399242DACF30}" srcOrd="1" destOrd="0" presId="urn:microsoft.com/office/officeart/2009/layout/CirclePictureHierarchy"/>
    <dgm:cxn modelId="{22DF7A69-FF20-754E-80CB-187C6C4D0043}" type="presParOf" srcId="{80B60C17-67A9-074A-B523-399242DACF30}" destId="{60AA4110-3C52-8C4E-ACFB-65F580C54192}" srcOrd="0" destOrd="0" presId="urn:microsoft.com/office/officeart/2009/layout/CirclePictureHierarchy"/>
    <dgm:cxn modelId="{71330083-2786-4442-A7DC-886999BC5B8D}" type="presParOf" srcId="{80B60C17-67A9-074A-B523-399242DACF30}" destId="{F6FD87A0-D35E-FE4B-AAFA-AF521DFDD733}" srcOrd="1" destOrd="0" presId="urn:microsoft.com/office/officeart/2009/layout/CirclePictureHierarchy"/>
    <dgm:cxn modelId="{E021F593-34BB-CF46-ABD2-739C140666C8}" type="presParOf" srcId="{F6FD87A0-D35E-FE4B-AAFA-AF521DFDD733}" destId="{F4186B02-B976-F142-92A1-2FACB109331B}" srcOrd="0" destOrd="0" presId="urn:microsoft.com/office/officeart/2009/layout/CirclePictureHierarchy"/>
    <dgm:cxn modelId="{5530DB64-4AF0-9A41-AD05-F001E444BDBA}" type="presParOf" srcId="{F4186B02-B976-F142-92A1-2FACB109331B}" destId="{339065AE-A341-0742-AE59-E5A5361FD95A}" srcOrd="0" destOrd="0" presId="urn:microsoft.com/office/officeart/2009/layout/CirclePictureHierarchy"/>
    <dgm:cxn modelId="{ACD30C55-86E2-5A4E-9048-CE69FD8C0518}" type="presParOf" srcId="{F4186B02-B976-F142-92A1-2FACB109331B}" destId="{95C87132-ED98-FA46-99CC-97DDFEEAD7C7}" srcOrd="1" destOrd="0" presId="urn:microsoft.com/office/officeart/2009/layout/CirclePictureHierarchy"/>
    <dgm:cxn modelId="{E2C532E7-CEA6-BD4D-A0EE-83259D3FBDE2}" type="presParOf" srcId="{F6FD87A0-D35E-FE4B-AAFA-AF521DFDD733}" destId="{77C88E7B-5BB9-2F41-B49C-F591458DE87D}" srcOrd="1" destOrd="0" presId="urn:microsoft.com/office/officeart/2009/layout/CirclePictureHierarchy"/>
    <dgm:cxn modelId="{C6FB50B5-DD7E-F941-AFDE-75494ECF5327}" type="presParOf" srcId="{77C88E7B-5BB9-2F41-B49C-F591458DE87D}" destId="{6C72B78E-B4F7-1E4A-B585-3D9F03619196}" srcOrd="0" destOrd="0" presId="urn:microsoft.com/office/officeart/2009/layout/CirclePictureHierarchy"/>
    <dgm:cxn modelId="{A09592C1-DEFA-2D41-93BE-1FFE97D2297D}" type="presParOf" srcId="{77C88E7B-5BB9-2F41-B49C-F591458DE87D}" destId="{DA619FF8-CB33-EE42-A2B8-B2767E045C59}" srcOrd="1" destOrd="0" presId="urn:microsoft.com/office/officeart/2009/layout/CirclePictureHierarchy"/>
    <dgm:cxn modelId="{FF58E5AE-2AB5-2549-8560-E147650B1AC7}" type="presParOf" srcId="{DA619FF8-CB33-EE42-A2B8-B2767E045C59}" destId="{90FCBD15-173C-5E44-8056-D552A9D5920E}" srcOrd="0" destOrd="0" presId="urn:microsoft.com/office/officeart/2009/layout/CirclePictureHierarchy"/>
    <dgm:cxn modelId="{DE8EC39D-57E6-F848-B101-95BC844B551E}" type="presParOf" srcId="{90FCBD15-173C-5E44-8056-D552A9D5920E}" destId="{95FA1E67-664C-E44D-86D4-BE0158068E7B}" srcOrd="0" destOrd="0" presId="urn:microsoft.com/office/officeart/2009/layout/CirclePictureHierarchy"/>
    <dgm:cxn modelId="{FBBA9777-7C81-2C4F-8D36-D72F3D25A84E}" type="presParOf" srcId="{90FCBD15-173C-5E44-8056-D552A9D5920E}" destId="{DBB95806-3756-FD41-8138-44853483E31E}" srcOrd="1" destOrd="0" presId="urn:microsoft.com/office/officeart/2009/layout/CirclePictureHierarchy"/>
    <dgm:cxn modelId="{0D5991C9-DDA1-AC48-802E-98CE52DE11C2}" type="presParOf" srcId="{DA619FF8-CB33-EE42-A2B8-B2767E045C59}" destId="{065F579F-6B14-4C4D-8621-171CC0985DF4}" srcOrd="1" destOrd="0" presId="urn:microsoft.com/office/officeart/2009/layout/CirclePictureHierarchy"/>
    <dgm:cxn modelId="{E1ACB091-68DB-9747-A614-A67512851CA8}" type="presParOf" srcId="{77C88E7B-5BB9-2F41-B49C-F591458DE87D}" destId="{F2185DAF-BADB-FD4C-87DE-184B848A571A}" srcOrd="2" destOrd="0" presId="urn:microsoft.com/office/officeart/2009/layout/CirclePictureHierarchy"/>
    <dgm:cxn modelId="{28699C14-7F22-4D4D-B06E-75C12A4CBB12}" type="presParOf" srcId="{77C88E7B-5BB9-2F41-B49C-F591458DE87D}" destId="{3019CDBC-05E1-3344-8B4C-BCE295301A69}" srcOrd="3" destOrd="0" presId="urn:microsoft.com/office/officeart/2009/layout/CirclePictureHierarchy"/>
    <dgm:cxn modelId="{3D57111F-A7E3-3F45-BD8D-34A60752FE68}" type="presParOf" srcId="{3019CDBC-05E1-3344-8B4C-BCE295301A69}" destId="{2DC094CD-26B8-444D-B8BB-AECA64B934FE}" srcOrd="0" destOrd="0" presId="urn:microsoft.com/office/officeart/2009/layout/CirclePictureHierarchy"/>
    <dgm:cxn modelId="{392F1D0E-10B4-234B-A06E-B79E2D89AA2E}" type="presParOf" srcId="{2DC094CD-26B8-444D-B8BB-AECA64B934FE}" destId="{BFA7AC25-8085-1A49-81F7-9FFC081E5501}" srcOrd="0" destOrd="0" presId="urn:microsoft.com/office/officeart/2009/layout/CirclePictureHierarchy"/>
    <dgm:cxn modelId="{31445233-28C7-5341-8CBE-B1363B5CEBAB}" type="presParOf" srcId="{2DC094CD-26B8-444D-B8BB-AECA64B934FE}" destId="{246FD104-2926-7245-AB64-46AD44D1926F}" srcOrd="1" destOrd="0" presId="urn:microsoft.com/office/officeart/2009/layout/CirclePictureHierarchy"/>
    <dgm:cxn modelId="{66818D68-52D8-D944-A3C8-9EE7935603E2}" type="presParOf" srcId="{3019CDBC-05E1-3344-8B4C-BCE295301A69}" destId="{FF7200D0-A109-174B-9166-1D68E6AF4C40}" srcOrd="1" destOrd="0" presId="urn:microsoft.com/office/officeart/2009/layout/CirclePictureHierarchy"/>
    <dgm:cxn modelId="{BE9BBB45-DEC6-CF4D-BC03-589BA797C6D3}" type="presParOf" srcId="{80B60C17-67A9-074A-B523-399242DACF30}" destId="{5157D276-3F55-434A-8F52-98BA29C1C7EC}" srcOrd="2" destOrd="0" presId="urn:microsoft.com/office/officeart/2009/layout/CirclePictureHierarchy"/>
    <dgm:cxn modelId="{F0384AD5-0570-4E42-9DFB-A2F2AFCA37F3}" type="presParOf" srcId="{80B60C17-67A9-074A-B523-399242DACF30}" destId="{7BFA3BD7-A208-664C-82A7-E19BA68372BA}" srcOrd="3" destOrd="0" presId="urn:microsoft.com/office/officeart/2009/layout/CirclePictureHierarchy"/>
    <dgm:cxn modelId="{46625914-4448-9F48-A40C-ACA894F8E0F1}" type="presParOf" srcId="{7BFA3BD7-A208-664C-82A7-E19BA68372BA}" destId="{01E067CF-DE4C-A04F-B75E-F912EA8D397C}" srcOrd="0" destOrd="0" presId="urn:microsoft.com/office/officeart/2009/layout/CirclePictureHierarchy"/>
    <dgm:cxn modelId="{3058D58A-F823-4B41-ADB6-3F15BCC53274}" type="presParOf" srcId="{01E067CF-DE4C-A04F-B75E-F912EA8D397C}" destId="{0F80800C-4E55-1F46-BC81-AB05C867CA67}" srcOrd="0" destOrd="0" presId="urn:microsoft.com/office/officeart/2009/layout/CirclePictureHierarchy"/>
    <dgm:cxn modelId="{24F65A4D-3CF6-5D4A-9A4A-8D92B493512B}" type="presParOf" srcId="{01E067CF-DE4C-A04F-B75E-F912EA8D397C}" destId="{9264AD86-6E34-B64C-ABC2-C4049A29B940}" srcOrd="1" destOrd="0" presId="urn:microsoft.com/office/officeart/2009/layout/CirclePictureHierarchy"/>
    <dgm:cxn modelId="{93D0117F-9D83-3B41-9FA5-18D0ABD92ED6}" type="presParOf" srcId="{7BFA3BD7-A208-664C-82A7-E19BA68372BA}" destId="{0DC4688F-E3A9-374B-A54D-A6A539EE312E}" srcOrd="1" destOrd="0" presId="urn:microsoft.com/office/officeart/2009/layout/CirclePictureHierarchy"/>
    <dgm:cxn modelId="{F5CCE39F-A00E-7342-9107-55B9A146D5FC}" type="presParOf" srcId="{0DC4688F-E3A9-374B-A54D-A6A539EE312E}" destId="{1D6F4DE6-4AC6-D84B-AEAD-532067945C7E}" srcOrd="0" destOrd="0" presId="urn:microsoft.com/office/officeart/2009/layout/CirclePictureHierarchy"/>
    <dgm:cxn modelId="{864BA8B2-2B9B-E84B-ADCA-8BD9C5A1F03F}" type="presParOf" srcId="{0DC4688F-E3A9-374B-A54D-A6A539EE312E}" destId="{D0CFDFA4-08F9-8F46-8468-077BA0D5789E}" srcOrd="1" destOrd="0" presId="urn:microsoft.com/office/officeart/2009/layout/CirclePictureHierarchy"/>
    <dgm:cxn modelId="{A210341D-E4C9-7E43-B0F0-65E84588187F}" type="presParOf" srcId="{D0CFDFA4-08F9-8F46-8468-077BA0D5789E}" destId="{D9A03B71-8A87-1C4E-9612-F9AA36EEFB6F}" srcOrd="0" destOrd="0" presId="urn:microsoft.com/office/officeart/2009/layout/CirclePictureHierarchy"/>
    <dgm:cxn modelId="{95832390-DD42-CD4E-8FD0-7E949F285035}" type="presParOf" srcId="{D9A03B71-8A87-1C4E-9612-F9AA36EEFB6F}" destId="{67276129-BFF2-124E-9AEB-8021F622E9AA}" srcOrd="0" destOrd="0" presId="urn:microsoft.com/office/officeart/2009/layout/CirclePictureHierarchy"/>
    <dgm:cxn modelId="{DAD7B24D-F831-2F44-AFDC-1253D4543819}" type="presParOf" srcId="{D9A03B71-8A87-1C4E-9612-F9AA36EEFB6F}" destId="{1E7656F9-EDE6-244A-8253-ED03C90B8E74}" srcOrd="1" destOrd="0" presId="urn:microsoft.com/office/officeart/2009/layout/CirclePictureHierarchy"/>
    <dgm:cxn modelId="{B5DB9763-2AE0-4A41-864A-441F6524B094}" type="presParOf" srcId="{D0CFDFA4-08F9-8F46-8468-077BA0D5789E}" destId="{1424C619-3962-C84D-92DB-B4401B1BAEB3}" srcOrd="1" destOrd="0" presId="urn:microsoft.com/office/officeart/2009/layout/CirclePictureHierarchy"/>
    <dgm:cxn modelId="{5AED42C0-9AB9-254E-9BB4-75195857845B}" type="presParOf" srcId="{0DC4688F-E3A9-374B-A54D-A6A539EE312E}" destId="{B56784C4-72CA-3A4A-97D5-C2184F70C8E4}" srcOrd="2" destOrd="0" presId="urn:microsoft.com/office/officeart/2009/layout/CirclePictureHierarchy"/>
    <dgm:cxn modelId="{4B02A844-565A-DD4C-9BE6-7639459207D7}" type="presParOf" srcId="{0DC4688F-E3A9-374B-A54D-A6A539EE312E}" destId="{CC293041-9C23-D549-A9F5-D4CD2F712AF5}" srcOrd="3" destOrd="0" presId="urn:microsoft.com/office/officeart/2009/layout/CirclePictureHierarchy"/>
    <dgm:cxn modelId="{99497F44-1695-394F-9801-54F047274CEB}" type="presParOf" srcId="{CC293041-9C23-D549-A9F5-D4CD2F712AF5}" destId="{F8B8F3C7-E99B-DD41-8779-DBF7E24D3D03}" srcOrd="0" destOrd="0" presId="urn:microsoft.com/office/officeart/2009/layout/CirclePictureHierarchy"/>
    <dgm:cxn modelId="{813082DA-9766-B34D-80A5-53FEF355A274}" type="presParOf" srcId="{F8B8F3C7-E99B-DD41-8779-DBF7E24D3D03}" destId="{80ECFB8D-5B8F-D248-81FF-CB59FAB89C90}" srcOrd="0" destOrd="0" presId="urn:microsoft.com/office/officeart/2009/layout/CirclePictureHierarchy"/>
    <dgm:cxn modelId="{602A048F-76FC-8444-9041-63F09BBDA0A2}" type="presParOf" srcId="{F8B8F3C7-E99B-DD41-8779-DBF7E24D3D03}" destId="{22A228B0-11A6-3D47-BB0B-A4DF5AEB6418}" srcOrd="1" destOrd="0" presId="urn:microsoft.com/office/officeart/2009/layout/CirclePictureHierarchy"/>
    <dgm:cxn modelId="{AB11B272-DC49-F349-9410-81C62C85D598}"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94827" y="949153"/>
          <a:ext cx="259941" cy="91440"/>
        </a:xfrm>
        <a:custGeom>
          <a:avLst/>
          <a:gdLst/>
          <a:ahLst/>
          <a:cxnLst/>
          <a:rect l="0" t="0" r="0" b="0"/>
          <a:pathLst>
            <a:path>
              <a:moveTo>
                <a:pt x="0" y="45720"/>
              </a:moveTo>
              <a:lnTo>
                <a:pt x="0" y="75731"/>
              </a:lnTo>
              <a:lnTo>
                <a:pt x="259941" y="75731"/>
              </a:lnTo>
              <a:lnTo>
                <a:pt x="259941"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34885" y="949153"/>
          <a:ext cx="259941" cy="91440"/>
        </a:xfrm>
        <a:custGeom>
          <a:avLst/>
          <a:gdLst/>
          <a:ahLst/>
          <a:cxnLst/>
          <a:rect l="0" t="0" r="0" b="0"/>
          <a:pathLst>
            <a:path>
              <a:moveTo>
                <a:pt x="259941" y="45720"/>
              </a:moveTo>
              <a:lnTo>
                <a:pt x="259941"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74944" y="700554"/>
          <a:ext cx="519882" cy="91440"/>
        </a:xfrm>
        <a:custGeom>
          <a:avLst/>
          <a:gdLst/>
          <a:ahLst/>
          <a:cxnLst/>
          <a:rect l="0" t="0" r="0" b="0"/>
          <a:pathLst>
            <a:path>
              <a:moveTo>
                <a:pt x="0" y="45720"/>
              </a:moveTo>
              <a:lnTo>
                <a:pt x="0" y="75731"/>
              </a:lnTo>
              <a:lnTo>
                <a:pt x="519882" y="75731"/>
              </a:lnTo>
              <a:lnTo>
                <a:pt x="519882"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55061" y="949153"/>
          <a:ext cx="259941" cy="91440"/>
        </a:xfrm>
        <a:custGeom>
          <a:avLst/>
          <a:gdLst/>
          <a:ahLst/>
          <a:cxnLst/>
          <a:rect l="0" t="0" r="0" b="0"/>
          <a:pathLst>
            <a:path>
              <a:moveTo>
                <a:pt x="0" y="45720"/>
              </a:moveTo>
              <a:lnTo>
                <a:pt x="0" y="75731"/>
              </a:lnTo>
              <a:lnTo>
                <a:pt x="259941" y="75731"/>
              </a:lnTo>
              <a:lnTo>
                <a:pt x="259941"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5119" y="949153"/>
          <a:ext cx="259941" cy="91440"/>
        </a:xfrm>
        <a:custGeom>
          <a:avLst/>
          <a:gdLst/>
          <a:ahLst/>
          <a:cxnLst/>
          <a:rect l="0" t="0" r="0" b="0"/>
          <a:pathLst>
            <a:path>
              <a:moveTo>
                <a:pt x="259941" y="45720"/>
              </a:moveTo>
              <a:lnTo>
                <a:pt x="259941"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55061" y="700554"/>
          <a:ext cx="519882" cy="91440"/>
        </a:xfrm>
        <a:custGeom>
          <a:avLst/>
          <a:gdLst/>
          <a:ahLst/>
          <a:cxnLst/>
          <a:rect l="0" t="0" r="0" b="0"/>
          <a:pathLst>
            <a:path>
              <a:moveTo>
                <a:pt x="519882" y="45720"/>
              </a:moveTo>
              <a:lnTo>
                <a:pt x="519882"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80420" y="557226"/>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69468" y="556753"/>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69468" y="556753"/>
        <a:ext cx="283572" cy="189048"/>
      </dsp:txXfrm>
    </dsp:sp>
    <dsp:sp modelId="{339065AE-A341-0742-AE59-E5A5361FD95A}">
      <dsp:nvSpPr>
        <dsp:cNvPr id="0" name=""/>
        <dsp:cNvSpPr/>
      </dsp:nvSpPr>
      <dsp:spPr>
        <a:xfrm>
          <a:off x="260537" y="805825"/>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49585" y="805352"/>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49585" y="805352"/>
        <a:ext cx="283572" cy="189048"/>
      </dsp:txXfrm>
    </dsp:sp>
    <dsp:sp modelId="{95FA1E67-664C-E44D-86D4-BE0158068E7B}">
      <dsp:nvSpPr>
        <dsp:cNvPr id="0" name=""/>
        <dsp:cNvSpPr/>
      </dsp:nvSpPr>
      <dsp:spPr>
        <a:xfrm>
          <a:off x="595"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9644"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9644" y="1053951"/>
        <a:ext cx="283572" cy="189048"/>
      </dsp:txXfrm>
    </dsp:sp>
    <dsp:sp modelId="{BFA7AC25-8085-1A49-81F7-9FFC081E5501}">
      <dsp:nvSpPr>
        <dsp:cNvPr id="0" name=""/>
        <dsp:cNvSpPr/>
      </dsp:nvSpPr>
      <dsp:spPr>
        <a:xfrm>
          <a:off x="520478"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09526"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09526" y="1053951"/>
        <a:ext cx="283572" cy="189048"/>
      </dsp:txXfrm>
    </dsp:sp>
    <dsp:sp modelId="{0F80800C-4E55-1F46-BC81-AB05C867CA67}">
      <dsp:nvSpPr>
        <dsp:cNvPr id="0" name=""/>
        <dsp:cNvSpPr/>
      </dsp:nvSpPr>
      <dsp:spPr>
        <a:xfrm>
          <a:off x="1300302" y="805825"/>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89351" y="805352"/>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89351" y="805352"/>
        <a:ext cx="283572" cy="189048"/>
      </dsp:txXfrm>
    </dsp:sp>
    <dsp:sp modelId="{67276129-BFF2-124E-9AEB-8021F622E9AA}">
      <dsp:nvSpPr>
        <dsp:cNvPr id="0" name=""/>
        <dsp:cNvSpPr/>
      </dsp:nvSpPr>
      <dsp:spPr>
        <a:xfrm>
          <a:off x="1040361"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29409"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29409" y="1053951"/>
        <a:ext cx="283572" cy="189048"/>
      </dsp:txXfrm>
    </dsp:sp>
    <dsp:sp modelId="{80ECFB8D-5B8F-D248-81FF-CB59FAB89C90}">
      <dsp:nvSpPr>
        <dsp:cNvPr id="0" name=""/>
        <dsp:cNvSpPr/>
      </dsp:nvSpPr>
      <dsp:spPr>
        <a:xfrm>
          <a:off x="1560244"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49292"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49292" y="1053951"/>
        <a:ext cx="283572" cy="189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4875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09739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46042" y="705636"/>
          <a:ext cx="502709" cy="91440"/>
        </a:xfrm>
        <a:custGeom>
          <a:avLst/>
          <a:gdLst/>
          <a:ahLst/>
          <a:cxnLst/>
          <a:rect l="0" t="0" r="0" b="0"/>
          <a:pathLst>
            <a:path>
              <a:moveTo>
                <a:pt x="0" y="45720"/>
              </a:moveTo>
              <a:lnTo>
                <a:pt x="0" y="74740"/>
              </a:lnTo>
              <a:lnTo>
                <a:pt x="502709" y="74740"/>
              </a:lnTo>
              <a:lnTo>
                <a:pt x="502709"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4333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197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43332" y="705636"/>
          <a:ext cx="502709" cy="91440"/>
        </a:xfrm>
        <a:custGeom>
          <a:avLst/>
          <a:gdLst/>
          <a:ahLst/>
          <a:cxnLst/>
          <a:rect l="0" t="0" r="0" b="0"/>
          <a:pathLst>
            <a:path>
              <a:moveTo>
                <a:pt x="502709" y="45720"/>
              </a:moveTo>
              <a:lnTo>
                <a:pt x="502709"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54640" y="568553"/>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37444" y="568096"/>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37444" y="568096"/>
        <a:ext cx="274205" cy="182803"/>
      </dsp:txXfrm>
    </dsp:sp>
    <dsp:sp modelId="{339065AE-A341-0742-AE59-E5A5361FD95A}">
      <dsp:nvSpPr>
        <dsp:cNvPr id="0" name=""/>
        <dsp:cNvSpPr/>
      </dsp:nvSpPr>
      <dsp:spPr>
        <a:xfrm>
          <a:off x="25193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34734"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34734" y="808482"/>
        <a:ext cx="274205" cy="182803"/>
      </dsp:txXfrm>
    </dsp:sp>
    <dsp:sp modelId="{95FA1E67-664C-E44D-86D4-BE0158068E7B}">
      <dsp:nvSpPr>
        <dsp:cNvPr id="0" name=""/>
        <dsp:cNvSpPr/>
      </dsp:nvSpPr>
      <dsp:spPr>
        <a:xfrm>
          <a:off x="576"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337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3379" y="1048869"/>
        <a:ext cx="274205" cy="182803"/>
      </dsp:txXfrm>
    </dsp:sp>
    <dsp:sp modelId="{BFA7AC25-8085-1A49-81F7-9FFC081E5501}">
      <dsp:nvSpPr>
        <dsp:cNvPr id="0" name=""/>
        <dsp:cNvSpPr/>
      </dsp:nvSpPr>
      <dsp:spPr>
        <a:xfrm>
          <a:off x="50328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68608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686089" y="1048869"/>
        <a:ext cx="274205" cy="182803"/>
      </dsp:txXfrm>
    </dsp:sp>
    <dsp:sp modelId="{0F80800C-4E55-1F46-BC81-AB05C867CA67}">
      <dsp:nvSpPr>
        <dsp:cNvPr id="0" name=""/>
        <dsp:cNvSpPr/>
      </dsp:nvSpPr>
      <dsp:spPr>
        <a:xfrm>
          <a:off x="125735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40153"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40153" y="808482"/>
        <a:ext cx="274205" cy="182803"/>
      </dsp:txXfrm>
    </dsp:sp>
    <dsp:sp modelId="{67276129-BFF2-124E-9AEB-8021F622E9AA}">
      <dsp:nvSpPr>
        <dsp:cNvPr id="0" name=""/>
        <dsp:cNvSpPr/>
      </dsp:nvSpPr>
      <dsp:spPr>
        <a:xfrm>
          <a:off x="100599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18879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188798" y="1048869"/>
        <a:ext cx="274205" cy="182803"/>
      </dsp:txXfrm>
    </dsp:sp>
    <dsp:sp modelId="{80ECFB8D-5B8F-D248-81FF-CB59FAB89C90}">
      <dsp:nvSpPr>
        <dsp:cNvPr id="0" name=""/>
        <dsp:cNvSpPr/>
      </dsp:nvSpPr>
      <dsp:spPr>
        <a:xfrm>
          <a:off x="150870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69150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691508" y="1048869"/>
        <a:ext cx="274205" cy="182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4875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09739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46042" y="705636"/>
          <a:ext cx="502709" cy="91440"/>
        </a:xfrm>
        <a:custGeom>
          <a:avLst/>
          <a:gdLst/>
          <a:ahLst/>
          <a:cxnLst/>
          <a:rect l="0" t="0" r="0" b="0"/>
          <a:pathLst>
            <a:path>
              <a:moveTo>
                <a:pt x="0" y="45720"/>
              </a:moveTo>
              <a:lnTo>
                <a:pt x="0" y="74740"/>
              </a:lnTo>
              <a:lnTo>
                <a:pt x="502709" y="74740"/>
              </a:lnTo>
              <a:lnTo>
                <a:pt x="502709"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4333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197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43332" y="705636"/>
          <a:ext cx="502709" cy="91440"/>
        </a:xfrm>
        <a:custGeom>
          <a:avLst/>
          <a:gdLst/>
          <a:ahLst/>
          <a:cxnLst/>
          <a:rect l="0" t="0" r="0" b="0"/>
          <a:pathLst>
            <a:path>
              <a:moveTo>
                <a:pt x="502709" y="45720"/>
              </a:moveTo>
              <a:lnTo>
                <a:pt x="502709"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54640" y="568553"/>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37444" y="568096"/>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37444" y="568096"/>
        <a:ext cx="274205" cy="182803"/>
      </dsp:txXfrm>
    </dsp:sp>
    <dsp:sp modelId="{339065AE-A341-0742-AE59-E5A5361FD95A}">
      <dsp:nvSpPr>
        <dsp:cNvPr id="0" name=""/>
        <dsp:cNvSpPr/>
      </dsp:nvSpPr>
      <dsp:spPr>
        <a:xfrm>
          <a:off x="25193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34734"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34734" y="808482"/>
        <a:ext cx="274205" cy="182803"/>
      </dsp:txXfrm>
    </dsp:sp>
    <dsp:sp modelId="{95FA1E67-664C-E44D-86D4-BE0158068E7B}">
      <dsp:nvSpPr>
        <dsp:cNvPr id="0" name=""/>
        <dsp:cNvSpPr/>
      </dsp:nvSpPr>
      <dsp:spPr>
        <a:xfrm>
          <a:off x="576"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337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3379" y="1048869"/>
        <a:ext cx="274205" cy="182803"/>
      </dsp:txXfrm>
    </dsp:sp>
    <dsp:sp modelId="{BFA7AC25-8085-1A49-81F7-9FFC081E5501}">
      <dsp:nvSpPr>
        <dsp:cNvPr id="0" name=""/>
        <dsp:cNvSpPr/>
      </dsp:nvSpPr>
      <dsp:spPr>
        <a:xfrm>
          <a:off x="50328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68608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686089" y="1048869"/>
        <a:ext cx="274205" cy="182803"/>
      </dsp:txXfrm>
    </dsp:sp>
    <dsp:sp modelId="{0F80800C-4E55-1F46-BC81-AB05C867CA67}">
      <dsp:nvSpPr>
        <dsp:cNvPr id="0" name=""/>
        <dsp:cNvSpPr/>
      </dsp:nvSpPr>
      <dsp:spPr>
        <a:xfrm>
          <a:off x="125735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40153"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40153" y="808482"/>
        <a:ext cx="274205" cy="182803"/>
      </dsp:txXfrm>
    </dsp:sp>
    <dsp:sp modelId="{67276129-BFF2-124E-9AEB-8021F622E9AA}">
      <dsp:nvSpPr>
        <dsp:cNvPr id="0" name=""/>
        <dsp:cNvSpPr/>
      </dsp:nvSpPr>
      <dsp:spPr>
        <a:xfrm>
          <a:off x="100599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18879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188798" y="1048869"/>
        <a:ext cx="274205" cy="182803"/>
      </dsp:txXfrm>
    </dsp:sp>
    <dsp:sp modelId="{80ECFB8D-5B8F-D248-81FF-CB59FAB89C90}">
      <dsp:nvSpPr>
        <dsp:cNvPr id="0" name=""/>
        <dsp:cNvSpPr/>
      </dsp:nvSpPr>
      <dsp:spPr>
        <a:xfrm>
          <a:off x="150870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69150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691508" y="1048869"/>
        <a:ext cx="274205" cy="182803"/>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A95B0-0E0E-4F91-BDA3-915CA67B80DB}" type="datetimeFigureOut">
              <a:rPr lang="en-IN" smtClean="0"/>
              <a:t>04-04-2020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0A82-7842-433E-A10A-84C1127680D4}" type="slidenum">
              <a:rPr lang="en-IN" smtClean="0"/>
              <a:t>‹#›</a:t>
            </a:fld>
            <a:endParaRPr lang="en-IN"/>
          </a:p>
        </p:txBody>
      </p:sp>
    </p:spTree>
    <p:extLst>
      <p:ext uri="{BB962C8B-B14F-4D97-AF65-F5344CB8AC3E}">
        <p14:creationId xmlns:p14="http://schemas.microsoft.com/office/powerpoint/2010/main" val="4031289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E290034-D394-41F9-B802-62AED10B4994}"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80412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3B3A6E0-1660-4EDB-8854-87CB7E733A65}"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53102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C807-FC6B-4900-8516-7995B74F064C}"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73133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586D1-51C1-49D5-8574-0390DE46712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굴림" panose="020B0600000101010101"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굴림" panose="020B0600000101010101" pitchFamily="34" charset="-127"/>
              <a:cs typeface="+mn-cs"/>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val="338683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A8745-C5D3-4362-8484-F00D801EF338}" type="slidenum">
              <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4017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4253CB8-7758-4369-B9EF-BBF71E55A0DA}" type="slidenum">
              <a:rPr lang="en-GB" smtClean="0"/>
              <a:pPr>
                <a:defRPr/>
              </a:pPr>
              <a:t>‹#›</a:t>
            </a:fld>
            <a:endParaRPr lang="en-GB"/>
          </a:p>
        </p:txBody>
      </p:sp>
    </p:spTree>
    <p:extLst>
      <p:ext uri="{BB962C8B-B14F-4D97-AF65-F5344CB8AC3E}">
        <p14:creationId xmlns:p14="http://schemas.microsoft.com/office/powerpoint/2010/main" val="20763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7BED71C4-D117-4328-A329-414C633D022C}" type="slidenum">
              <a:rPr lang="en-GB" smtClean="0"/>
              <a:pPr>
                <a:defRPr/>
              </a:pPr>
              <a:t>‹#›</a:t>
            </a:fld>
            <a:endParaRPr lang="en-GB"/>
          </a:p>
        </p:txBody>
      </p:sp>
    </p:spTree>
    <p:extLst>
      <p:ext uri="{BB962C8B-B14F-4D97-AF65-F5344CB8AC3E}">
        <p14:creationId xmlns:p14="http://schemas.microsoft.com/office/powerpoint/2010/main" val="19343643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EB26-3BC1-4BFB-B734-781B707864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F0FAA2-E4AA-4FD4-A9F5-51CB1FA72C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6DF3C-4191-44C7-BCBB-B4E7C88C18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098380-77BE-4DC2-8063-62CB714136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CB0EB1B-DF0D-4382-902F-68FBC5D85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52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CCAB5-DB3B-450E-A8C0-DBE055C84C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4AD597-EBBA-4A29-BC9C-139DF6E8E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4F04E-5096-4FFA-B660-4DF531B2CD7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B25A401-6126-44C4-9B45-D5B99ACD4F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D69F868-6C07-4A65-AD91-393CB673EF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2754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352508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25575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085292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0292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802478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39125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66677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90195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2DFD5F8-2C15-48EC-8C02-86671D85E398}" type="slidenum">
              <a:rPr lang="en-GB" smtClean="0"/>
              <a:pPr>
                <a:defRPr/>
              </a:pPr>
              <a:t>‹#›</a:t>
            </a:fld>
            <a:endParaRPr lang="en-GB"/>
          </a:p>
        </p:txBody>
      </p:sp>
    </p:spTree>
    <p:extLst>
      <p:ext uri="{BB962C8B-B14F-4D97-AF65-F5344CB8AC3E}">
        <p14:creationId xmlns:p14="http://schemas.microsoft.com/office/powerpoint/2010/main" val="30147201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8772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4810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295015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111FA0B-C805-4651-A3B3-22B717734FA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49446353"/>
      </p:ext>
    </p:extLst>
  </p:cSld>
  <p:clrMapOvr>
    <a:masterClrMapping/>
  </p:clrMapOvr>
  <p:transition>
    <p:strips dir="rd"/>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61484331"/>
      </p:ext>
    </p:extLst>
  </p:cSld>
  <p:clrMapOvr>
    <a:masterClrMapping/>
  </p:clrMapOvr>
  <p:transition>
    <p:strips dir="rd"/>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9CA574-6EA7-4AE9-B859-5BC5AAF4E9CF}"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34160742"/>
      </p:ext>
    </p:extLst>
  </p:cSld>
  <p:clrMapOvr>
    <a:masterClrMapping/>
  </p:clrMapOvr>
  <p:transition>
    <p:strips dir="rd"/>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497F4B2-C3A2-4E88-8AD8-02FD7155053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207546012"/>
      </p:ext>
    </p:extLst>
  </p:cSld>
  <p:clrMapOvr>
    <a:masterClrMapping/>
  </p:clrMapOvr>
  <p:transition>
    <p:strips dir="rd"/>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2439351-DEA6-478C-871B-51B867EED1CD}"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97924545"/>
      </p:ext>
    </p:extLst>
  </p:cSld>
  <p:clrMapOvr>
    <a:masterClrMapping/>
  </p:clrMapOvr>
  <p:transition>
    <p:strips dir="rd"/>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9ABCAD-2F81-4927-937D-C48404DF0517}"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39723955"/>
      </p:ext>
    </p:extLst>
  </p:cSld>
  <p:clrMapOvr>
    <a:masterClrMapping/>
  </p:clrMapOvr>
  <p:transition>
    <p:strips dir="rd"/>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1AB611-B0AD-4ACB-8C2C-62AA7A9A9F7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97256962"/>
      </p:ext>
    </p:extLst>
  </p:cSld>
  <p:clrMapOvr>
    <a:masterClrMapping/>
  </p:clrMapOvr>
  <p:transition>
    <p:strips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914400" y="1981200"/>
            <a:ext cx="10363200" cy="4114800"/>
          </a:xfrm>
        </p:spPr>
        <p:txBody>
          <a:bodyPr/>
          <a:lstStyle/>
          <a:p>
            <a:pPr lvl="0"/>
            <a:endParaRPr lang="en-GB" noProof="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FBD1CD7-D285-4E02-B9EE-1B5029762546}" type="slidenum">
              <a:rPr lang="en-GB" smtClean="0"/>
              <a:pPr>
                <a:defRPr/>
              </a:pPr>
              <a:t>‹#›</a:t>
            </a:fld>
            <a:endParaRPr lang="en-GB"/>
          </a:p>
        </p:txBody>
      </p:sp>
    </p:spTree>
    <p:extLst>
      <p:ext uri="{BB962C8B-B14F-4D97-AF65-F5344CB8AC3E}">
        <p14:creationId xmlns:p14="http://schemas.microsoft.com/office/powerpoint/2010/main" val="9510906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1DBD41F-1801-45A4-AC4F-0E40D35F1A15}"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02534655"/>
      </p:ext>
    </p:extLst>
  </p:cSld>
  <p:clrMapOvr>
    <a:masterClrMapping/>
  </p:clrMapOvr>
  <p:transition>
    <p:strips dir="rd"/>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9766C-43BE-46DE-848A-30280ABEF7E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25967214"/>
      </p:ext>
    </p:extLst>
  </p:cSld>
  <p:clrMapOvr>
    <a:masterClrMapping/>
  </p:clrMapOvr>
  <p:transition>
    <p:strips dir="rd"/>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FBFAEF-6BEC-4D3D-836E-6CB9980B16A2}"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87607148"/>
      </p:ext>
    </p:extLst>
  </p:cSld>
  <p:clrMapOvr>
    <a:masterClrMapping/>
  </p:clrMapOvr>
  <p:transition>
    <p:strips dir="rd"/>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381000"/>
            <a:ext cx="26416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77216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206947-B96F-4873-83BB-954656B91A11}"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68282533"/>
      </p:ext>
    </p:extLst>
  </p:cSld>
  <p:clrMapOvr>
    <a:masterClrMapping/>
  </p:clrMapOvr>
  <p:transition>
    <p:strips dir="rd"/>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706461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4460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090928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39974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54833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51271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7"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8"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DCC62AC-922E-4AEE-AA1F-88210E7C30B5}" type="slidenum">
              <a:rPr lang="en-GB" smtClean="0"/>
              <a:pPr>
                <a:defRPr/>
              </a:pPr>
              <a:t>‹#›</a:t>
            </a:fld>
            <a:endParaRPr lang="en-GB"/>
          </a:p>
        </p:txBody>
      </p:sp>
    </p:spTree>
    <p:extLst>
      <p:ext uri="{BB962C8B-B14F-4D97-AF65-F5344CB8AC3E}">
        <p14:creationId xmlns:p14="http://schemas.microsoft.com/office/powerpoint/2010/main" val="20428422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3172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80379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61806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05158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006827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01857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99583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36787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469870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893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12192000" cy="6858000"/>
          </a:xfrm>
          <a:prstGeom prst="rect">
            <a:avLst/>
          </a:prstGeom>
          <a:noFill/>
        </p:spPr>
      </p:pic>
      <p:grpSp>
        <p:nvGrpSpPr>
          <p:cNvPr id="5" name="Group 8"/>
          <p:cNvGrpSpPr>
            <a:grpSpLocks/>
          </p:cNvGrpSpPr>
          <p:nvPr/>
        </p:nvGrpSpPr>
        <p:grpSpPr bwMode="auto">
          <a:xfrm rot="20533676">
            <a:off x="823385" y="3922713"/>
            <a:ext cx="3346449" cy="2527300"/>
            <a:chOff x="494947" y="417279"/>
            <a:chExt cx="2417578" cy="2421351"/>
          </a:xfrm>
        </p:grpSpPr>
        <p:sp>
          <p:nvSpPr>
            <p:cNvPr id="6" name="Freeform 5"/>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a:ea typeface="+mn-ea"/>
                <a:cs typeface="+mn-cs"/>
              </a:endParaRPr>
            </a:p>
          </p:txBody>
        </p:sp>
        <p:sp>
          <p:nvSpPr>
            <p:cNvPr id="7" name="Rectangle 6"/>
            <p:cNvSpPr/>
            <p:nvPr/>
          </p:nvSpPr>
          <p:spPr>
            <a:xfrm>
              <a:off x="590646" y="417140"/>
              <a:ext cx="2321242" cy="2320968"/>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a:ea typeface="+mn-ea"/>
                <a:cs typeface="+mn-cs"/>
              </a:endParaRPr>
            </a:p>
          </p:txBody>
        </p:sp>
        <p:pic>
          <p:nvPicPr>
            <p:cNvPr id="8" name="Picture 11" descr="stickie-shado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456" y="436040"/>
              <a:ext cx="404704" cy="46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stickie-shado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37932" y="2282410"/>
              <a:ext cx="404704" cy="46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3" descr="TitleCar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43346">
            <a:off x="3807885" y="2587626"/>
            <a:ext cx="7698316"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Band.png"/>
          <p:cNvPicPr>
            <a:picLocks noChangeAspect="1"/>
          </p:cNvPicPr>
          <p:nvPr/>
        </p:nvPicPr>
        <p:blipFill>
          <a:blip r:embed="rId5"/>
          <a:stretch>
            <a:fillRect/>
          </a:stretch>
        </p:blipFill>
        <p:spPr>
          <a:xfrm>
            <a:off x="0" y="5880100"/>
            <a:ext cx="12192000" cy="330200"/>
          </a:xfrm>
          <a:prstGeom prst="rect">
            <a:avLst/>
          </a:prstGeom>
          <a:effectLst>
            <a:outerShdw blurRad="63500" dist="38100" dir="5400000" algn="t" rotWithShape="0">
              <a:prstClr val="black">
                <a:alpha val="59000"/>
              </a:prstClr>
            </a:outerShdw>
          </a:effectLst>
        </p:spPr>
      </p:pic>
      <p:sp>
        <p:nvSpPr>
          <p:cNvPr id="2" name="Title 1"/>
          <p:cNvSpPr>
            <a:spLocks noGrp="1"/>
          </p:cNvSpPr>
          <p:nvPr>
            <p:ph type="ctrTitle"/>
          </p:nvPr>
        </p:nvSpPr>
        <p:spPr>
          <a:xfrm rot="360000">
            <a:off x="4453080" y="3015792"/>
            <a:ext cx="6462717" cy="1599722"/>
          </a:xfrm>
        </p:spPr>
        <p:txBody>
          <a:bodyPr anchor="b"/>
          <a:lstStyle>
            <a:lvl1pPr>
              <a:defRPr sz="36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4267332" y="4766919"/>
            <a:ext cx="6448608" cy="1040845"/>
          </a:xfrm>
        </p:spPr>
        <p:txBody>
          <a:bodyPr/>
          <a:lstStyle>
            <a:lvl1pPr marL="0" indent="0" algn="ctr">
              <a:buNone/>
              <a:defRPr sz="1350">
                <a:solidFill>
                  <a:srgbClr val="00010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2" name="Date Placeholder 3"/>
          <p:cNvSpPr>
            <a:spLocks noGrp="1"/>
          </p:cNvSpPr>
          <p:nvPr>
            <p:ph type="dt" sz="half" idx="10"/>
          </p:nvPr>
        </p:nvSpPr>
        <p:spPr>
          <a:xfrm rot="20520000">
            <a:off x="1284817" y="5060950"/>
            <a:ext cx="2624667" cy="534988"/>
          </a:xfrm>
        </p:spPr>
        <p:txBody>
          <a:bodyPr anchor="t"/>
          <a:lstStyle>
            <a:lvl1pPr algn="ctr" defTabSz="685800">
              <a:defRPr sz="1650">
                <a:solidFill>
                  <a:srgbClr val="A63212"/>
                </a:solidFill>
              </a:defRPr>
            </a:lvl1pPr>
          </a:lstStyle>
          <a:p>
            <a:pPr>
              <a:defRPr/>
            </a:pPr>
            <a:fld id="{BCED3E41-E2DE-48B7-AD25-2C05D8372D60}" type="datetime4">
              <a:rPr lang="en-US" smtClean="0"/>
              <a:pPr>
                <a:defRPr/>
              </a:pPr>
              <a:t>April 4, 2020</a:t>
            </a:fld>
            <a:endParaRPr lang="en-US"/>
          </a:p>
        </p:txBody>
      </p:sp>
      <p:sp>
        <p:nvSpPr>
          <p:cNvPr id="13" name="Footer Placeholder 4"/>
          <p:cNvSpPr>
            <a:spLocks noGrp="1"/>
          </p:cNvSpPr>
          <p:nvPr>
            <p:ph type="ftr" sz="quarter" idx="11"/>
          </p:nvPr>
        </p:nvSpPr>
        <p:spPr>
          <a:xfrm rot="20520000">
            <a:off x="863601" y="4135439"/>
            <a:ext cx="2781300" cy="835025"/>
          </a:xfrm>
        </p:spPr>
        <p:txBody>
          <a:bodyPr/>
          <a:lstStyle>
            <a:lvl1pPr algn="l" defTabSz="685800">
              <a:defRPr sz="1200">
                <a:solidFill>
                  <a:srgbClr val="4E66B2">
                    <a:lumMod val="50000"/>
                  </a:srgbClr>
                </a:solidFill>
              </a:defRPr>
            </a:lvl1pPr>
          </a:lstStyle>
          <a:p>
            <a:pPr>
              <a:defRPr/>
            </a:pPr>
            <a:endParaRPr lang="en-US"/>
          </a:p>
        </p:txBody>
      </p:sp>
      <p:sp>
        <p:nvSpPr>
          <p:cNvPr id="14" name="Slide Number Placeholder 5"/>
          <p:cNvSpPr>
            <a:spLocks noGrp="1"/>
          </p:cNvSpPr>
          <p:nvPr>
            <p:ph type="sldNum" sz="quarter" idx="12"/>
          </p:nvPr>
        </p:nvSpPr>
        <p:spPr>
          <a:xfrm rot="20520000">
            <a:off x="2641600" y="5510213"/>
            <a:ext cx="984251" cy="425450"/>
          </a:xfrm>
        </p:spPr>
        <p:txBody>
          <a:bodyPr/>
          <a:lstStyle>
            <a:lvl1pPr algn="r" defTabSz="685800">
              <a:defRPr>
                <a:solidFill>
                  <a:srgbClr val="A63212">
                    <a:lumMod val="75000"/>
                  </a:srgbClr>
                </a:solidFill>
              </a:defRPr>
            </a:lvl1pPr>
          </a:lstStyle>
          <a:p>
            <a:pPr>
              <a:defRPr/>
            </a:pPr>
            <a:fld id="{0B0FD901-873B-4499-AC9E-6C3D9722D47F}" type="slidenum">
              <a:rPr lang="en-US" smtClean="0"/>
              <a:pPr>
                <a:defRPr/>
              </a:pPr>
              <a:t>‹#›</a:t>
            </a:fld>
            <a:endParaRPr lang="en-US"/>
          </a:p>
        </p:txBody>
      </p:sp>
    </p:spTree>
    <p:extLst>
      <p:ext uri="{BB962C8B-B14F-4D97-AF65-F5344CB8AC3E}">
        <p14:creationId xmlns:p14="http://schemas.microsoft.com/office/powerpoint/2010/main" val="849945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73885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25221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101297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07962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952780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406839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05353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31656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135423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70769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3E3A47C1-0EDD-4CFE-ABF3-77C07EB71DD0}"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A08C1F28-53D7-45CB-9985-8BD545A6ED09}" type="slidenum">
              <a:rPr lang="en-US" smtClean="0"/>
              <a:pPr>
                <a:defRPr/>
              </a:pPr>
              <a:t>‹#›</a:t>
            </a:fld>
            <a:endParaRPr lang="en-US"/>
          </a:p>
        </p:txBody>
      </p:sp>
    </p:spTree>
    <p:extLst>
      <p:ext uri="{BB962C8B-B14F-4D97-AF65-F5344CB8AC3E}">
        <p14:creationId xmlns:p14="http://schemas.microsoft.com/office/powerpoint/2010/main" val="2904711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464810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4242624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200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88340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968134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537454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91867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0233579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5185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961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5042" y="1497996"/>
            <a:ext cx="10721919" cy="2097259"/>
          </a:xfrm>
        </p:spPr>
        <p:txBody>
          <a:bodyPr anchor="b"/>
          <a:lstStyle>
            <a:lvl1pPr algn="ctr">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117601" y="3754405"/>
            <a:ext cx="9956801" cy="1500187"/>
          </a:xfrm>
        </p:spPr>
        <p:txBody>
          <a:bodyPr/>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685800">
              <a:defRPr/>
            </a:lvl1pPr>
          </a:lstStyle>
          <a:p>
            <a:pPr>
              <a:defRPr/>
            </a:pPr>
            <a:fld id="{48F78D1B-BB73-41B2-8202-C6678B761557}" type="datetime4">
              <a:rPr lang="en-US" smtClean="0"/>
              <a:pPr>
                <a:defRPr/>
              </a:pPr>
              <a:t>April 4, 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C5ECD7CB-1824-4174-9762-422FADD51337}" type="slidenum">
              <a:rPr lang="en-US" smtClean="0"/>
              <a:pPr>
                <a:defRPr/>
              </a:pPr>
              <a:t>‹#›</a:t>
            </a:fld>
            <a:endParaRPr lang="en-US"/>
          </a:p>
        </p:txBody>
      </p:sp>
    </p:spTree>
    <p:extLst>
      <p:ext uri="{BB962C8B-B14F-4D97-AF65-F5344CB8AC3E}">
        <p14:creationId xmlns:p14="http://schemas.microsoft.com/office/powerpoint/2010/main" val="4431267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9273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77688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70628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51CC9CC-8519-4351-91EA-AEA7DD83967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6161060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E2B634-288F-4B08-ADAB-DFCBBED0B387}"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749698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BAF432-5576-4272-84CD-D8B557C151E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5619768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6B7B9A-22DA-4FF2-AD95-6FAC807C4616}"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95386579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A4835AD-BEC5-49AB-9CA4-895BD84EDBB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3282320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BE9AAB-CE7F-416A-9FE8-E5C66DB9DA6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85513949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BAE53F1-4F4E-4939-B6B1-B34F27E2798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209171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21664" y="2039112"/>
            <a:ext cx="48768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039112"/>
            <a:ext cx="48768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5"/>
          </p:nvPr>
        </p:nvSpPr>
        <p:spPr/>
        <p:txBody>
          <a:bodyPr/>
          <a:lstStyle>
            <a:lvl1pPr defTabSz="685800">
              <a:defRPr/>
            </a:lvl1pPr>
          </a:lstStyle>
          <a:p>
            <a:pPr>
              <a:defRPr/>
            </a:pPr>
            <a:fld id="{2121E7F5-E7E1-4CCE-B82B-10B011229202}" type="datetimeFigureOut">
              <a:rPr lang="en-US" smtClean="0"/>
              <a:pPr>
                <a:defRPr/>
              </a:pPr>
              <a:t>4/4/2020</a:t>
            </a:fld>
            <a:endParaRPr lang="en-US"/>
          </a:p>
        </p:txBody>
      </p:sp>
      <p:sp>
        <p:nvSpPr>
          <p:cNvPr id="6" name="Footer Placeholder 5"/>
          <p:cNvSpPr>
            <a:spLocks noGrp="1"/>
          </p:cNvSpPr>
          <p:nvPr>
            <p:ph type="ftr" sz="quarter" idx="16"/>
          </p:nvPr>
        </p:nvSpPr>
        <p:spPr/>
        <p:txBody>
          <a:bodyPr/>
          <a:lstStyle>
            <a:lvl1pPr defTabSz="685800">
              <a:defRPr/>
            </a:lvl1pPr>
          </a:lstStyle>
          <a:p>
            <a:pPr>
              <a:defRPr/>
            </a:pPr>
            <a:endParaRPr lang="en-US"/>
          </a:p>
        </p:txBody>
      </p:sp>
      <p:sp>
        <p:nvSpPr>
          <p:cNvPr id="7" name="Slide Number Placeholder 6"/>
          <p:cNvSpPr>
            <a:spLocks noGrp="1"/>
          </p:cNvSpPr>
          <p:nvPr>
            <p:ph type="sldNum" sz="quarter" idx="17"/>
          </p:nvPr>
        </p:nvSpPr>
        <p:spPr/>
        <p:txBody>
          <a:bodyPr/>
          <a:lstStyle>
            <a:lvl1pPr defTabSz="685800">
              <a:defRPr/>
            </a:lvl1pPr>
          </a:lstStyle>
          <a:p>
            <a:pPr>
              <a:defRPr/>
            </a:pPr>
            <a:fld id="{02C36533-AAE5-4448-A7D3-E464A82994E8}" type="slidenum">
              <a:rPr lang="en-US" smtClean="0"/>
              <a:pPr>
                <a:defRPr/>
              </a:pPr>
              <a:t>‹#›</a:t>
            </a:fld>
            <a:endParaRPr lang="en-US"/>
          </a:p>
        </p:txBody>
      </p:sp>
    </p:spTree>
    <p:extLst>
      <p:ext uri="{BB962C8B-B14F-4D97-AF65-F5344CB8AC3E}">
        <p14:creationId xmlns:p14="http://schemas.microsoft.com/office/powerpoint/2010/main" val="194028969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57146E-F5A5-433A-B14B-C9BF237EF77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85742576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BA59EA-72E3-4522-81E7-3B3E37CC26D8}"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2366112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5003C9D-D277-484A-AF25-081DBA884457}"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9728324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6370581-5C29-4A77-8E88-BAD59ACBAB6A}"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47599792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914400" y="1981200"/>
            <a:ext cx="10363200" cy="4114800"/>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64702E-F0A6-400B-8B82-232439E26514}"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57529896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897C87-991D-4F2F-AC67-84F7779D6BB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47171794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ctrTitle"/>
          </p:nvPr>
        </p:nvSpPr>
        <p:spPr>
          <a:xfrm>
            <a:off x="366185" y="2684464"/>
            <a:ext cx="11440583" cy="1171575"/>
          </a:xfrm>
          <a:effectLst/>
        </p:spPr>
        <p:txBody>
          <a:bodyPr/>
          <a:lstStyle>
            <a:lvl1pPr>
              <a:defRPr/>
            </a:lvl1pPr>
          </a:lstStyle>
          <a:p>
            <a:r>
              <a:rPr lang="en-US"/>
              <a:t>Click to edit Master title style</a:t>
            </a:r>
          </a:p>
        </p:txBody>
      </p:sp>
      <p:sp>
        <p:nvSpPr>
          <p:cNvPr id="163843" name="Rectangle 3"/>
          <p:cNvSpPr>
            <a:spLocks noGrp="1" noChangeArrowheads="1"/>
          </p:cNvSpPr>
          <p:nvPr>
            <p:ph type="subTitle" idx="1"/>
          </p:nvPr>
        </p:nvSpPr>
        <p:spPr>
          <a:xfrm>
            <a:off x="1849967" y="3856038"/>
            <a:ext cx="8492067" cy="1858962"/>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9D96D7C-0C85-44FA-8344-AE408E038DAC}"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9830509"/>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EAE0B9-4023-4F5A-A082-BA9F39C9101A}"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17461215"/>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0208B30-40FB-4B6F-B785-AA9E321D8312}"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82948815"/>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0584" y="1720851"/>
            <a:ext cx="5080000"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63784" y="1720851"/>
            <a:ext cx="5080000"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5071A0-1987-42F4-9B61-E3D1043F29C4}"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4436401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22"/>
          <p:cNvSpPr>
            <a:spLocks/>
          </p:cNvSpPr>
          <p:nvPr/>
        </p:nvSpPr>
        <p:spPr bwMode="auto">
          <a:xfrm rot="20274567">
            <a:off x="5245100" y="4281488"/>
            <a:ext cx="1718733" cy="722312"/>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lIns="68580" tIns="34290" rIns="68580" bIns="3429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8" name="Freeform 33"/>
          <p:cNvSpPr>
            <a:spLocks/>
          </p:cNvSpPr>
          <p:nvPr/>
        </p:nvSpPr>
        <p:spPr bwMode="auto">
          <a:xfrm rot="9377604">
            <a:off x="5234518" y="3316288"/>
            <a:ext cx="1718733" cy="722312"/>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lIns="68580" tIns="34290" rIns="68580" bIns="3429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21664" y="2038391"/>
            <a:ext cx="4023360" cy="542395"/>
          </a:xfrm>
        </p:spPr>
        <p:txBody>
          <a:bodyPr anchor="b">
            <a:noAutofit/>
          </a:bodyPr>
          <a:lstStyle>
            <a:lvl1pPr marL="0" indent="0" algn="ctr">
              <a:buNone/>
              <a:defRPr sz="1800" b="0">
                <a:solidFill>
                  <a:schemeClr val="tx2"/>
                </a:solidFill>
                <a:latin typeface="+mn-lt"/>
                <a:cs typeface="Bradley Hand ITC TT-Bold"/>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7054789" y="2038387"/>
            <a:ext cx="4019611" cy="542394"/>
          </a:xfrm>
        </p:spPr>
        <p:txBody>
          <a:bodyPr anchor="b">
            <a:noAutofit/>
          </a:bodyPr>
          <a:lstStyle>
            <a:lvl1pPr marL="0" indent="0" algn="ctr">
              <a:buNone/>
              <a:defRPr sz="1800" b="0">
                <a:solidFill>
                  <a:schemeClr val="tx2"/>
                </a:solidFill>
                <a:latin typeface="+mn-lt"/>
                <a:cs typeface="Bradley Hand ITC TT-Bold"/>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12"/>
          <p:cNvSpPr>
            <a:spLocks noGrp="1"/>
          </p:cNvSpPr>
          <p:nvPr>
            <p:ph sz="quarter" idx="13"/>
          </p:nvPr>
        </p:nvSpPr>
        <p:spPr>
          <a:xfrm>
            <a:off x="1121664" y="2743199"/>
            <a:ext cx="402336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7059168" y="2743200"/>
            <a:ext cx="402336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6"/>
          <p:cNvSpPr>
            <a:spLocks noGrp="1"/>
          </p:cNvSpPr>
          <p:nvPr>
            <p:ph type="dt" sz="half" idx="15"/>
          </p:nvPr>
        </p:nvSpPr>
        <p:spPr/>
        <p:txBody>
          <a:bodyPr/>
          <a:lstStyle>
            <a:lvl1pPr defTabSz="685800">
              <a:defRPr/>
            </a:lvl1pPr>
          </a:lstStyle>
          <a:p>
            <a:pPr>
              <a:defRPr/>
            </a:pPr>
            <a:fld id="{502CA251-FF1C-4D5B-AF0C-913050BF6136}" type="datetimeFigureOut">
              <a:rPr lang="en-US" smtClean="0"/>
              <a:pPr>
                <a:defRPr/>
              </a:pPr>
              <a:t>4/4/2020</a:t>
            </a:fld>
            <a:endParaRPr lang="en-US"/>
          </a:p>
        </p:txBody>
      </p:sp>
      <p:sp>
        <p:nvSpPr>
          <p:cNvPr id="10" name="Footer Placeholder 7"/>
          <p:cNvSpPr>
            <a:spLocks noGrp="1"/>
          </p:cNvSpPr>
          <p:nvPr>
            <p:ph type="ftr" sz="quarter" idx="16"/>
          </p:nvPr>
        </p:nvSpPr>
        <p:spPr/>
        <p:txBody>
          <a:bodyPr/>
          <a:lstStyle>
            <a:lvl1pPr defTabSz="685800">
              <a:defRPr/>
            </a:lvl1pPr>
          </a:lstStyle>
          <a:p>
            <a:pPr>
              <a:defRPr/>
            </a:pPr>
            <a:endParaRPr lang="en-US"/>
          </a:p>
        </p:txBody>
      </p:sp>
      <p:sp>
        <p:nvSpPr>
          <p:cNvPr id="11" name="Slide Number Placeholder 8"/>
          <p:cNvSpPr>
            <a:spLocks noGrp="1"/>
          </p:cNvSpPr>
          <p:nvPr>
            <p:ph type="sldNum" sz="quarter" idx="17"/>
          </p:nvPr>
        </p:nvSpPr>
        <p:spPr/>
        <p:txBody>
          <a:bodyPr/>
          <a:lstStyle>
            <a:lvl1pPr defTabSz="685800">
              <a:defRPr/>
            </a:lvl1pPr>
          </a:lstStyle>
          <a:p>
            <a:pPr>
              <a:defRPr/>
            </a:pPr>
            <a:fld id="{91659DF8-07DC-4414-94F7-54D79D62B920}" type="slidenum">
              <a:rPr lang="en-US" smtClean="0"/>
              <a:pPr>
                <a:defRPr/>
              </a:pPr>
              <a:t>‹#›</a:t>
            </a:fld>
            <a:endParaRPr lang="en-US"/>
          </a:p>
        </p:txBody>
      </p:sp>
    </p:spTree>
    <p:extLst>
      <p:ext uri="{BB962C8B-B14F-4D97-AF65-F5344CB8AC3E}">
        <p14:creationId xmlns:p14="http://schemas.microsoft.com/office/powerpoint/2010/main" val="9948741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1444D78-ABA7-4E25-A391-A1F50435EB48}"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597748"/>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1B6E5EB-7B7C-4888-BA27-D0732F2DF17F}"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5963169"/>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1FA3117-F011-4557-9980-A91CB9B793DF}"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7262661"/>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113A7B4-2643-4546-A02C-C2381F370B7B}"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10822128"/>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7F8B19A-2B30-455D-87CE-EFCDB3046908}"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192961"/>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86D615A-DEDE-4F7D-B5D4-202FFC53270D}"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9275189"/>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8" y="34925"/>
            <a:ext cx="2681817" cy="636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1" y="34925"/>
            <a:ext cx="7844367" cy="636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C75D6-6514-4786-AD4A-2889E210D369}"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56173892"/>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ctrTitle"/>
          </p:nvPr>
        </p:nvSpPr>
        <p:spPr>
          <a:xfrm>
            <a:off x="366185" y="2684464"/>
            <a:ext cx="11440583" cy="1171575"/>
          </a:xfrm>
          <a:effectLst/>
        </p:spPr>
        <p:txBody>
          <a:bodyPr/>
          <a:lstStyle>
            <a:lvl1pPr>
              <a:defRPr/>
            </a:lvl1pPr>
          </a:lstStyle>
          <a:p>
            <a:r>
              <a:rPr lang="en-US"/>
              <a:t>Click to edit Master title style</a:t>
            </a:r>
          </a:p>
        </p:txBody>
      </p:sp>
      <p:sp>
        <p:nvSpPr>
          <p:cNvPr id="163843" name="Rectangle 3"/>
          <p:cNvSpPr>
            <a:spLocks noGrp="1" noChangeArrowheads="1"/>
          </p:cNvSpPr>
          <p:nvPr>
            <p:ph type="subTitle" idx="1"/>
          </p:nvPr>
        </p:nvSpPr>
        <p:spPr>
          <a:xfrm>
            <a:off x="1849967" y="3856038"/>
            <a:ext cx="8492067" cy="1858962"/>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5"/>
          <p:cNvSpPr>
            <a:spLocks noGrp="1" noChangeArrowheads="1"/>
          </p:cNvSpPr>
          <p:nvPr>
            <p:ph type="ftr" sz="quarter" idx="11"/>
          </p:nvPr>
        </p:nvSpPr>
        <p:spPr/>
        <p:txBody>
          <a:bodyPr/>
          <a:lstStyle>
            <a:lvl1pPr>
              <a:defRPr smtClean="0"/>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6"/>
          <p:cNvSpPr>
            <a:spLocks noGrp="1" noChangeArrowheads="1"/>
          </p:cNvSpPr>
          <p:nvPr>
            <p:ph type="sldNum" sz="quarter" idx="12"/>
          </p:nvPr>
        </p:nvSpPr>
        <p:spPr/>
        <p:txBody>
          <a:bodyPr/>
          <a:lstStyle>
            <a:lvl1pPr>
              <a:defRPr smtClean="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F4ED681-D199-413D-A4D9-EA1A360E278E}"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167487567"/>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C1F4F30-3967-44DC-8557-6824B9BF2B98}"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234539631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C6708BF-EC7C-4D16-A5DC-D05BF687B1E3}"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344843283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685800">
              <a:defRPr/>
            </a:lvl1pPr>
          </a:lstStyle>
          <a:p>
            <a:pPr>
              <a:defRPr/>
            </a:pPr>
            <a:fld id="{22B380D6-CD61-4016-A4C7-8F9BFA1C09D9}" type="datetimeFigureOut">
              <a:rPr lang="en-US" smtClean="0"/>
              <a:pPr>
                <a:defRPr/>
              </a:pPr>
              <a:t>4/4/2020</a:t>
            </a:fld>
            <a:endParaRPr lang="en-US"/>
          </a:p>
        </p:txBody>
      </p:sp>
      <p:sp>
        <p:nvSpPr>
          <p:cNvPr id="4" name="Footer Placeholder 3"/>
          <p:cNvSpPr>
            <a:spLocks noGrp="1"/>
          </p:cNvSpPr>
          <p:nvPr>
            <p:ph type="ftr" sz="quarter" idx="11"/>
          </p:nvPr>
        </p:nvSpPr>
        <p:spPr/>
        <p:txBody>
          <a:bodyPr/>
          <a:lstStyle>
            <a:lvl1pPr defTabSz="685800">
              <a:defRPr/>
            </a:lvl1pPr>
          </a:lstStyle>
          <a:p>
            <a:pPr>
              <a:defRPr/>
            </a:pPr>
            <a:endParaRPr lang="en-US"/>
          </a:p>
        </p:txBody>
      </p:sp>
      <p:sp>
        <p:nvSpPr>
          <p:cNvPr id="5" name="Slide Number Placeholder 4"/>
          <p:cNvSpPr>
            <a:spLocks noGrp="1"/>
          </p:cNvSpPr>
          <p:nvPr>
            <p:ph type="sldNum" sz="quarter" idx="12"/>
          </p:nvPr>
        </p:nvSpPr>
        <p:spPr/>
        <p:txBody>
          <a:bodyPr/>
          <a:lstStyle>
            <a:lvl1pPr defTabSz="685800">
              <a:defRPr/>
            </a:lvl1pPr>
          </a:lstStyle>
          <a:p>
            <a:pPr>
              <a:defRPr/>
            </a:pPr>
            <a:fld id="{9A75C0C0-E419-4D0D-80C7-9A01F7BB6D46}" type="slidenum">
              <a:rPr lang="en-US" smtClean="0"/>
              <a:pPr>
                <a:defRPr/>
              </a:pPr>
              <a:t>‹#›</a:t>
            </a:fld>
            <a:endParaRPr lang="en-US"/>
          </a:p>
        </p:txBody>
      </p:sp>
    </p:spTree>
    <p:extLst>
      <p:ext uri="{BB962C8B-B14F-4D97-AF65-F5344CB8AC3E}">
        <p14:creationId xmlns:p14="http://schemas.microsoft.com/office/powerpoint/2010/main" val="29314105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0584" y="1720851"/>
            <a:ext cx="5080000"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63784" y="1720851"/>
            <a:ext cx="5080000"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B78949D-AB4C-483B-9E7F-75033C19EE42}"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53119662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7F335B-02D2-40C7-9FFC-711755C93688}"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2965831009"/>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BB2EF85-CBB8-4B2E-905F-81597DC47EA5}"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3309551273"/>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981FD62-4FD7-4191-A5E7-C8D20C99C3EF}"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055649356"/>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62AB17-2B99-4D98-86C2-888EC8F45C35}"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335150892"/>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C25C629-A381-4733-99E0-5F24BF465E18}"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392504949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41B0A09-582A-4DDD-8FD9-B81026172511}"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14963625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8" y="34925"/>
            <a:ext cx="2681817" cy="636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1" y="34925"/>
            <a:ext cx="7844367" cy="636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F51FF09-EFFE-4B69-AD8A-83AA7BB76F0F}"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1216119524"/>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5B8E4-4513-488E-BEFB-83F6AE76990A}"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2692397" y="5037663"/>
            <a:ext cx="5214635" cy="279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956900" y="5037663"/>
            <a:ext cx="551167" cy="2794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96340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DB2AF-A63D-4212-B3FC-60D6C03FDBFB}"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9243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9A89F18-5E15-40D5-8C20-48BA901FA98E}" type="slidenum">
              <a:rPr lang="en-GB" smtClean="0"/>
              <a:pPr>
                <a:defRPr/>
              </a:pPr>
              <a:t>‹#›</a:t>
            </a:fld>
            <a:endParaRPr lang="en-GB"/>
          </a:p>
        </p:txBody>
      </p:sp>
    </p:spTree>
    <p:extLst>
      <p:ext uri="{BB962C8B-B14F-4D97-AF65-F5344CB8AC3E}">
        <p14:creationId xmlns:p14="http://schemas.microsoft.com/office/powerpoint/2010/main" val="2335957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685800">
              <a:defRPr/>
            </a:lvl1pPr>
          </a:lstStyle>
          <a:p>
            <a:pPr>
              <a:defRPr/>
            </a:pPr>
            <a:fld id="{24CB80E3-A071-43C8-B35E-CFDC5996BDE1}" type="datetimeFigureOut">
              <a:rPr lang="en-US" smtClean="0"/>
              <a:pPr>
                <a:defRPr/>
              </a:pPr>
              <a:t>4/4/2020</a:t>
            </a:fld>
            <a:endParaRPr lang="en-US"/>
          </a:p>
        </p:txBody>
      </p:sp>
      <p:sp>
        <p:nvSpPr>
          <p:cNvPr id="3" name="Footer Placeholder 2"/>
          <p:cNvSpPr>
            <a:spLocks noGrp="1"/>
          </p:cNvSpPr>
          <p:nvPr>
            <p:ph type="ftr" sz="quarter" idx="11"/>
          </p:nvPr>
        </p:nvSpPr>
        <p:spPr/>
        <p:txBody>
          <a:bodyPr/>
          <a:lstStyle>
            <a:lvl1pPr defTabSz="685800">
              <a:defRPr/>
            </a:lvl1pPr>
          </a:lstStyle>
          <a:p>
            <a:pPr>
              <a:defRPr/>
            </a:pPr>
            <a:endParaRPr lang="en-US"/>
          </a:p>
        </p:txBody>
      </p:sp>
      <p:sp>
        <p:nvSpPr>
          <p:cNvPr id="4" name="Slide Number Placeholder 3"/>
          <p:cNvSpPr>
            <a:spLocks noGrp="1"/>
          </p:cNvSpPr>
          <p:nvPr>
            <p:ph type="sldNum" sz="quarter" idx="12"/>
          </p:nvPr>
        </p:nvSpPr>
        <p:spPr/>
        <p:txBody>
          <a:bodyPr/>
          <a:lstStyle>
            <a:lvl1pPr defTabSz="685800">
              <a:defRPr/>
            </a:lvl1pPr>
          </a:lstStyle>
          <a:p>
            <a:pPr>
              <a:defRPr/>
            </a:pPr>
            <a:fld id="{BB78D6EE-D552-43F2-AB97-972C7BFAB101}" type="slidenum">
              <a:rPr lang="en-US" smtClean="0"/>
              <a:pPr>
                <a:defRPr/>
              </a:pPr>
              <a:t>‹#›</a:t>
            </a:fld>
            <a:endParaRPr lang="en-US"/>
          </a:p>
        </p:txBody>
      </p:sp>
    </p:spTree>
    <p:extLst>
      <p:ext uri="{BB962C8B-B14F-4D97-AF65-F5344CB8AC3E}">
        <p14:creationId xmlns:p14="http://schemas.microsoft.com/office/powerpoint/2010/main" val="366494463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F02672-20A2-436F-A932-342F8D69DFBB}"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878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2BAD3F-E03B-4313-85F4-B13C2C6ED0DE}"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41204808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A37A94-9D86-4AB1-8793-B5FE3B98E296}"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1533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6905ED-EA5C-4459-9A63-1EF0169DF712}"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41014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5B100E-7B19-4352-92C0-BE18E0EA3BE9}"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23451947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BD9C5-C893-49EB-B4B1-FEC565FB60CD}"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605834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89C85-08A9-4FFA-A69A-21856992F5F4}"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0170732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617AB9-7E31-4BF1-BA89-3347CA867E0F}"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6878263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947C0-2044-4192-B89A-BC4A09125C3E}"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46936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A1513-BB46-4795-AD5B-0E5BCCC20B1D}"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259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5042" y="1487084"/>
            <a:ext cx="4011084" cy="1921339"/>
          </a:xfrm>
        </p:spPr>
        <p:txBody>
          <a:bodyPr anchor="b"/>
          <a:lstStyle>
            <a:lvl1pPr algn="l">
              <a:defRPr sz="1800" b="0"/>
            </a:lvl1pPr>
          </a:lstStyle>
          <a:p>
            <a:r>
              <a:rPr lang="en-US"/>
              <a:t>Click to edit Master title style</a:t>
            </a:r>
          </a:p>
        </p:txBody>
      </p:sp>
      <p:sp>
        <p:nvSpPr>
          <p:cNvPr id="3" name="Content Placeholder 2"/>
          <p:cNvSpPr>
            <a:spLocks noGrp="1"/>
          </p:cNvSpPr>
          <p:nvPr>
            <p:ph idx="1"/>
          </p:nvPr>
        </p:nvSpPr>
        <p:spPr>
          <a:xfrm>
            <a:off x="5191133" y="835428"/>
            <a:ext cx="6265827" cy="5151526"/>
          </a:xfrm>
        </p:spPr>
        <p:txBody>
          <a:bodyPr anchor="ct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5042" y="3408423"/>
            <a:ext cx="4011084" cy="191909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defTabSz="685800">
              <a:defRPr/>
            </a:lvl1pPr>
          </a:lstStyle>
          <a:p>
            <a:pPr>
              <a:defRPr/>
            </a:pPr>
            <a:fld id="{5BFD12E6-341E-4411-A5DB-739C27769D1D}" type="datetimeFigureOut">
              <a:rPr lang="en-US" smtClean="0"/>
              <a:pPr>
                <a:defRPr/>
              </a:pPr>
              <a:t>4/4/2020</a:t>
            </a:fld>
            <a:endParaRPr lang="en-US"/>
          </a:p>
        </p:txBody>
      </p:sp>
      <p:sp>
        <p:nvSpPr>
          <p:cNvPr id="6" name="Footer Placeholder 5"/>
          <p:cNvSpPr>
            <a:spLocks noGrp="1"/>
          </p:cNvSpPr>
          <p:nvPr>
            <p:ph type="ftr" sz="quarter" idx="11"/>
          </p:nvPr>
        </p:nvSpPr>
        <p:spPr/>
        <p:txBody>
          <a:bodyPr/>
          <a:lstStyle>
            <a:lvl1pPr defTabSz="685800">
              <a:defRPr/>
            </a:lvl1pPr>
          </a:lstStyle>
          <a:p>
            <a:pPr>
              <a:defRPr/>
            </a:pPr>
            <a:endParaRPr lang="en-US"/>
          </a:p>
        </p:txBody>
      </p:sp>
      <p:sp>
        <p:nvSpPr>
          <p:cNvPr id="7" name="Slide Number Placeholder 6"/>
          <p:cNvSpPr>
            <a:spLocks noGrp="1"/>
          </p:cNvSpPr>
          <p:nvPr>
            <p:ph type="sldNum" sz="quarter" idx="12"/>
          </p:nvPr>
        </p:nvSpPr>
        <p:spPr/>
        <p:txBody>
          <a:bodyPr/>
          <a:lstStyle>
            <a:lvl1pPr defTabSz="685800">
              <a:defRPr/>
            </a:lvl1pPr>
          </a:lstStyle>
          <a:p>
            <a:pPr>
              <a:defRPr/>
            </a:pPr>
            <a:fld id="{5E19C685-F4AB-439C-ACED-D9AEC8410867}" type="slidenum">
              <a:rPr lang="en-US" smtClean="0"/>
              <a:pPr>
                <a:defRPr/>
              </a:pPr>
              <a:t>‹#›</a:t>
            </a:fld>
            <a:endParaRPr lang="en-US" dirty="0"/>
          </a:p>
        </p:txBody>
      </p:sp>
    </p:spTree>
    <p:extLst>
      <p:ext uri="{BB962C8B-B14F-4D97-AF65-F5344CB8AC3E}">
        <p14:creationId xmlns:p14="http://schemas.microsoft.com/office/powerpoint/2010/main" val="41786004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35F954-2F9B-4207-8B41-C3246D1CB3EC}"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03150431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C492D-FB15-4803-9E38-2C87C8D85B65}"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black"/>
                </a:solidFill>
                <a:effectLst/>
                <a:uLnTx/>
                <a:uFillTx/>
                <a:latin typeface="Garamond" panose="02020404030301010803"/>
                <a:ea typeface="+mn-ea"/>
                <a:cs typeface="+mn-cs"/>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59075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066B24-6E87-4FB3-AF45-7352803BE534}"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52835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39F836-A394-4DAD-908C-FF2D06FF8297}"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198040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04C27-43A7-4359-8180-E0956BB5016B}"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98065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05892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8194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04734553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99502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43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7" descr="tap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90500"/>
            <a:ext cx="37084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35040" y="4669657"/>
            <a:ext cx="10721920" cy="719865"/>
          </a:xfrm>
        </p:spPr>
        <p:txBody>
          <a:bodyPr anchor="b"/>
          <a:lstStyle>
            <a:lvl1pPr algn="ctr">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rot="21540000">
            <a:off x="2840736" y="594360"/>
            <a:ext cx="6498336"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625600" y="5416153"/>
            <a:ext cx="8940800" cy="603126"/>
          </a:xfrm>
        </p:spPr>
        <p:txBody>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Date Placeholder 4"/>
          <p:cNvSpPr>
            <a:spLocks noGrp="1"/>
          </p:cNvSpPr>
          <p:nvPr>
            <p:ph type="dt" sz="half" idx="10"/>
          </p:nvPr>
        </p:nvSpPr>
        <p:spPr/>
        <p:txBody>
          <a:bodyPr/>
          <a:lstStyle>
            <a:lvl1pPr defTabSz="685800">
              <a:defRPr/>
            </a:lvl1pPr>
          </a:lstStyle>
          <a:p>
            <a:pPr>
              <a:defRPr/>
            </a:pPr>
            <a:fld id="{5EB9666C-C9D5-443A-ACAC-D52FE3AEB962}" type="datetimeFigureOut">
              <a:rPr lang="en-US" smtClean="0"/>
              <a:pPr>
                <a:defRPr/>
              </a:pPr>
              <a:t>4/4/2020</a:t>
            </a:fld>
            <a:endParaRPr lang="en-US"/>
          </a:p>
        </p:txBody>
      </p:sp>
      <p:sp>
        <p:nvSpPr>
          <p:cNvPr id="7" name="Footer Placeholder 5"/>
          <p:cNvSpPr>
            <a:spLocks noGrp="1"/>
          </p:cNvSpPr>
          <p:nvPr>
            <p:ph type="ftr" sz="quarter" idx="11"/>
          </p:nvPr>
        </p:nvSpPr>
        <p:spPr/>
        <p:txBody>
          <a:bodyPr/>
          <a:lstStyle>
            <a:lvl1pPr defTabSz="685800">
              <a:defRPr/>
            </a:lvl1pPr>
          </a:lstStyle>
          <a:p>
            <a:pPr>
              <a:defRPr/>
            </a:pPr>
            <a:endParaRPr lang="en-US"/>
          </a:p>
        </p:txBody>
      </p:sp>
      <p:sp>
        <p:nvSpPr>
          <p:cNvPr id="8" name="Slide Number Placeholder 6"/>
          <p:cNvSpPr>
            <a:spLocks noGrp="1"/>
          </p:cNvSpPr>
          <p:nvPr>
            <p:ph type="sldNum" sz="quarter" idx="12"/>
          </p:nvPr>
        </p:nvSpPr>
        <p:spPr/>
        <p:txBody>
          <a:bodyPr/>
          <a:lstStyle>
            <a:lvl1pPr defTabSz="685800">
              <a:defRPr/>
            </a:lvl1pPr>
          </a:lstStyle>
          <a:p>
            <a:pPr>
              <a:defRPr/>
            </a:pPr>
            <a:fld id="{FB670496-F163-47DD-A8B7-58A8EF480D2C}" type="slidenum">
              <a:rPr lang="en-US" smtClean="0"/>
              <a:pPr>
                <a:defRPr/>
              </a:pPr>
              <a:t>‹#›</a:t>
            </a:fld>
            <a:endParaRPr lang="en-US"/>
          </a:p>
        </p:txBody>
      </p:sp>
    </p:spTree>
    <p:extLst>
      <p:ext uri="{BB962C8B-B14F-4D97-AF65-F5344CB8AC3E}">
        <p14:creationId xmlns:p14="http://schemas.microsoft.com/office/powerpoint/2010/main" val="48781915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847008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35821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0188505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091709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0063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228600"/>
            <a:ext cx="25908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28600"/>
            <a:ext cx="75692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45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1BDF8ABC-3737-4055-A253-34D308339940}"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925E0201-DB3F-492C-B0D9-23B0CABCF00F}" type="slidenum">
              <a:rPr lang="en-US" smtClean="0"/>
              <a:pPr>
                <a:defRPr/>
              </a:pPr>
              <a:t>‹#›</a:t>
            </a:fld>
            <a:endParaRPr lang="en-US"/>
          </a:p>
        </p:txBody>
      </p:sp>
    </p:spTree>
    <p:extLst>
      <p:ext uri="{BB962C8B-B14F-4D97-AF65-F5344CB8AC3E}">
        <p14:creationId xmlns:p14="http://schemas.microsoft.com/office/powerpoint/2010/main" val="184545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50281"/>
            <a:ext cx="261776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5040" y="838199"/>
            <a:ext cx="787712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A464AF95-D12F-4B4B-8898-6015F45F94BA}"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E6B5CD32-0DB5-487E-AB7E-5A93DF9052CC}" type="slidenum">
              <a:rPr lang="en-US" smtClean="0"/>
              <a:pPr>
                <a:defRPr/>
              </a:pPr>
              <a:t>‹#›</a:t>
            </a:fld>
            <a:endParaRPr lang="en-US"/>
          </a:p>
        </p:txBody>
      </p:sp>
    </p:spTree>
    <p:extLst>
      <p:ext uri="{BB962C8B-B14F-4D97-AF65-F5344CB8AC3E}">
        <p14:creationId xmlns:p14="http://schemas.microsoft.com/office/powerpoint/2010/main" val="3578909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1A71E2-EA4F-4D3C-81DF-86FB741762C9}" type="slidenum">
              <a:rPr lang="en-US" smtClean="0"/>
              <a:pPr>
                <a:defRPr/>
              </a:pPr>
              <a:t>‹#›</a:t>
            </a:fld>
            <a:endParaRPr lang="en-US"/>
          </a:p>
        </p:txBody>
      </p:sp>
    </p:spTree>
    <p:extLst>
      <p:ext uri="{BB962C8B-B14F-4D97-AF65-F5344CB8AC3E}">
        <p14:creationId xmlns:p14="http://schemas.microsoft.com/office/powerpoint/2010/main" val="125331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F1DC6-1DAC-46F7-98C6-46C495D8EF08}" type="slidenum">
              <a:rPr lang="en-US" smtClean="0"/>
              <a:pPr>
                <a:defRPr/>
              </a:pPr>
              <a:t>‹#›</a:t>
            </a:fld>
            <a:endParaRPr lang="en-US"/>
          </a:p>
        </p:txBody>
      </p:sp>
    </p:spTree>
    <p:extLst>
      <p:ext uri="{BB962C8B-B14F-4D97-AF65-F5344CB8AC3E}">
        <p14:creationId xmlns:p14="http://schemas.microsoft.com/office/powerpoint/2010/main" val="1465444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7F1FBC7-6C31-4C7D-9249-6978ECE089A9}" type="slidenum">
              <a:rPr lang="en-US" smtClean="0"/>
              <a:pPr>
                <a:defRPr/>
              </a:pPr>
              <a:t>‹#›</a:t>
            </a:fld>
            <a:endParaRPr lang="en-US"/>
          </a:p>
        </p:txBody>
      </p:sp>
    </p:spTree>
    <p:extLst>
      <p:ext uri="{BB962C8B-B14F-4D97-AF65-F5344CB8AC3E}">
        <p14:creationId xmlns:p14="http://schemas.microsoft.com/office/powerpoint/2010/main" val="56488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53CB60DD-B5BE-4A7A-B323-1756F697AE20}" type="slidenum">
              <a:rPr lang="en-US" smtClean="0"/>
              <a:pPr>
                <a:defRPr/>
              </a:pPr>
              <a:t>‹#›</a:t>
            </a:fld>
            <a:endParaRPr lang="en-US"/>
          </a:p>
        </p:txBody>
      </p:sp>
    </p:spTree>
    <p:extLst>
      <p:ext uri="{BB962C8B-B14F-4D97-AF65-F5344CB8AC3E}">
        <p14:creationId xmlns:p14="http://schemas.microsoft.com/office/powerpoint/2010/main" val="1764555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36574C-B879-4B08-8E65-71CB566D011D}" type="slidenum">
              <a:rPr lang="en-US" smtClean="0"/>
              <a:pPr>
                <a:defRPr/>
              </a:pPr>
              <a:t>‹#›</a:t>
            </a:fld>
            <a:endParaRPr lang="en-US"/>
          </a:p>
        </p:txBody>
      </p:sp>
    </p:spTree>
    <p:extLst>
      <p:ext uri="{BB962C8B-B14F-4D97-AF65-F5344CB8AC3E}">
        <p14:creationId xmlns:p14="http://schemas.microsoft.com/office/powerpoint/2010/main" val="176371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9D620D-7E43-47C4-9AC4-361B074C88D0}" type="slidenum">
              <a:rPr lang="en-GB" smtClean="0"/>
              <a:pPr>
                <a:defRPr/>
              </a:pPr>
              <a:t>‹#›</a:t>
            </a:fld>
            <a:endParaRPr lang="en-GB"/>
          </a:p>
        </p:txBody>
      </p:sp>
    </p:spTree>
    <p:extLst>
      <p:ext uri="{BB962C8B-B14F-4D97-AF65-F5344CB8AC3E}">
        <p14:creationId xmlns:p14="http://schemas.microsoft.com/office/powerpoint/2010/main" val="3645035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7D02B4B-5713-46B1-B1A7-7F96157DDA8D}" type="slidenum">
              <a:rPr lang="en-US" smtClean="0"/>
              <a:pPr>
                <a:defRPr/>
              </a:pPr>
              <a:t>‹#›</a:t>
            </a:fld>
            <a:endParaRPr lang="en-US"/>
          </a:p>
        </p:txBody>
      </p:sp>
    </p:spTree>
    <p:extLst>
      <p:ext uri="{BB962C8B-B14F-4D97-AF65-F5344CB8AC3E}">
        <p14:creationId xmlns:p14="http://schemas.microsoft.com/office/powerpoint/2010/main" val="1010948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2AD151B4-A709-4E55-B8C3-812279101B07}" type="slidenum">
              <a:rPr lang="en-US" smtClean="0"/>
              <a:pPr>
                <a:defRPr/>
              </a:pPr>
              <a:t>‹#›</a:t>
            </a:fld>
            <a:endParaRPr lang="en-US"/>
          </a:p>
        </p:txBody>
      </p:sp>
    </p:spTree>
    <p:extLst>
      <p:ext uri="{BB962C8B-B14F-4D97-AF65-F5344CB8AC3E}">
        <p14:creationId xmlns:p14="http://schemas.microsoft.com/office/powerpoint/2010/main" val="26133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7383F8D5-7A43-419A-B67E-DE681E00DAE1}" type="slidenum">
              <a:rPr lang="en-US" smtClean="0"/>
              <a:pPr>
                <a:defRPr/>
              </a:pPr>
              <a:t>‹#›</a:t>
            </a:fld>
            <a:endParaRPr lang="en-US"/>
          </a:p>
        </p:txBody>
      </p:sp>
    </p:spTree>
    <p:extLst>
      <p:ext uri="{BB962C8B-B14F-4D97-AF65-F5344CB8AC3E}">
        <p14:creationId xmlns:p14="http://schemas.microsoft.com/office/powerpoint/2010/main" val="3636331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CFC2C0AE-8411-4A1F-897B-725BBA1BBEA6}" type="slidenum">
              <a:rPr lang="en-US" smtClean="0"/>
              <a:pPr>
                <a:defRPr/>
              </a:pPr>
              <a:t>‹#›</a:t>
            </a:fld>
            <a:endParaRPr lang="en-US"/>
          </a:p>
        </p:txBody>
      </p:sp>
    </p:spTree>
    <p:extLst>
      <p:ext uri="{BB962C8B-B14F-4D97-AF65-F5344CB8AC3E}">
        <p14:creationId xmlns:p14="http://schemas.microsoft.com/office/powerpoint/2010/main" val="7092406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C0674D0-94B8-4C5C-8B5F-945335FA812D}" type="slidenum">
              <a:rPr lang="en-US" smtClean="0"/>
              <a:pPr>
                <a:defRPr/>
              </a:pPr>
              <a:t>‹#›</a:t>
            </a:fld>
            <a:endParaRPr lang="en-US"/>
          </a:p>
        </p:txBody>
      </p:sp>
    </p:spTree>
    <p:extLst>
      <p:ext uri="{BB962C8B-B14F-4D97-AF65-F5344CB8AC3E}">
        <p14:creationId xmlns:p14="http://schemas.microsoft.com/office/powerpoint/2010/main" val="2193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13F0F65-B60B-4F9D-8A00-206EC4D95972}" type="slidenum">
              <a:rPr lang="en-US" smtClean="0"/>
              <a:pPr>
                <a:defRPr/>
              </a:pPr>
              <a:t>‹#›</a:t>
            </a:fld>
            <a:endParaRPr lang="en-US"/>
          </a:p>
        </p:txBody>
      </p:sp>
    </p:spTree>
    <p:extLst>
      <p:ext uri="{BB962C8B-B14F-4D97-AF65-F5344CB8AC3E}">
        <p14:creationId xmlns:p14="http://schemas.microsoft.com/office/powerpoint/2010/main" val="41517228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42" name="Rectangle 2"/>
          <p:cNvSpPr>
            <a:spLocks noGrp="1" noChangeArrowheads="1"/>
          </p:cNvSpPr>
          <p:nvPr>
            <p:ph type="ctrTitle"/>
          </p:nvPr>
        </p:nvSpPr>
        <p:spPr>
          <a:xfrm>
            <a:off x="366186" y="2684466"/>
            <a:ext cx="11440583" cy="1171575"/>
          </a:xfrm>
          <a:effectLst/>
        </p:spPr>
        <p:txBody>
          <a:bodyPr/>
          <a:lstStyle>
            <a:lvl1pPr>
              <a:defRPr/>
            </a:lvl1pPr>
          </a:lstStyle>
          <a:p>
            <a:r>
              <a:rPr lang="en-US"/>
              <a:t>Click to edit Master title style</a:t>
            </a:r>
          </a:p>
        </p:txBody>
      </p:sp>
      <p:sp>
        <p:nvSpPr>
          <p:cNvPr id="163843" name="Rectangle 3"/>
          <p:cNvSpPr>
            <a:spLocks noGrp="1" noChangeArrowheads="1"/>
          </p:cNvSpPr>
          <p:nvPr>
            <p:ph type="subTitle" idx="1"/>
          </p:nvPr>
        </p:nvSpPr>
        <p:spPr>
          <a:xfrm>
            <a:off x="1849968" y="3856038"/>
            <a:ext cx="8492067" cy="1858962"/>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47AB75D-0096-4B26-B526-132AC716E70C}" type="slidenum">
              <a:rPr lang="en-US" smtClean="0"/>
              <a:pPr>
                <a:defRPr/>
              </a:pPr>
              <a:t>‹#›</a:t>
            </a:fld>
            <a:endParaRPr lang="en-US"/>
          </a:p>
        </p:txBody>
      </p:sp>
    </p:spTree>
    <p:extLst>
      <p:ext uri="{BB962C8B-B14F-4D97-AF65-F5344CB8AC3E}">
        <p14:creationId xmlns:p14="http://schemas.microsoft.com/office/powerpoint/2010/main" val="183698199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B731106-01EA-4DFE-BF62-C20EE3C242D6}" type="slidenum">
              <a:rPr lang="en-US" smtClean="0"/>
              <a:pPr>
                <a:defRPr/>
              </a:pPr>
              <a:t>‹#›</a:t>
            </a:fld>
            <a:endParaRPr lang="en-US"/>
          </a:p>
        </p:txBody>
      </p:sp>
    </p:spTree>
    <p:extLst>
      <p:ext uri="{BB962C8B-B14F-4D97-AF65-F5344CB8AC3E}">
        <p14:creationId xmlns:p14="http://schemas.microsoft.com/office/powerpoint/2010/main" val="223960573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C7B30D7-162A-44A3-A99B-0D38F8AF4D4F}" type="slidenum">
              <a:rPr lang="en-US" smtClean="0"/>
              <a:pPr>
                <a:defRPr/>
              </a:pPr>
              <a:t>‹#›</a:t>
            </a:fld>
            <a:endParaRPr lang="en-US"/>
          </a:p>
        </p:txBody>
      </p:sp>
    </p:spTree>
    <p:extLst>
      <p:ext uri="{BB962C8B-B14F-4D97-AF65-F5344CB8AC3E}">
        <p14:creationId xmlns:p14="http://schemas.microsoft.com/office/powerpoint/2010/main" val="217949913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0584" y="1720853"/>
            <a:ext cx="5080000" cy="46831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63784" y="1720853"/>
            <a:ext cx="5080000" cy="46831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3CB44BE8-81F3-443A-ABE0-80F95AE32092}" type="slidenum">
              <a:rPr lang="en-US" smtClean="0"/>
              <a:pPr>
                <a:defRPr/>
              </a:pPr>
              <a:t>‹#›</a:t>
            </a:fld>
            <a:endParaRPr lang="en-US"/>
          </a:p>
        </p:txBody>
      </p:sp>
    </p:spTree>
    <p:extLst>
      <p:ext uri="{BB962C8B-B14F-4D97-AF65-F5344CB8AC3E}">
        <p14:creationId xmlns:p14="http://schemas.microsoft.com/office/powerpoint/2010/main" val="26047061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6383F6D6-9B7B-43A6-B640-18662C124B03}" type="slidenum">
              <a:rPr lang="en-GB" smtClean="0"/>
              <a:pPr>
                <a:defRPr/>
              </a:pPr>
              <a:t>‹#›</a:t>
            </a:fld>
            <a:endParaRPr lang="en-GB"/>
          </a:p>
        </p:txBody>
      </p:sp>
    </p:spTree>
    <p:extLst>
      <p:ext uri="{BB962C8B-B14F-4D97-AF65-F5344CB8AC3E}">
        <p14:creationId xmlns:p14="http://schemas.microsoft.com/office/powerpoint/2010/main" val="2137716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56671B6-9630-4CC7-8668-155EDB9AE091}" type="slidenum">
              <a:rPr lang="en-US" smtClean="0"/>
              <a:pPr>
                <a:defRPr/>
              </a:pPr>
              <a:t>‹#›</a:t>
            </a:fld>
            <a:endParaRPr lang="en-US"/>
          </a:p>
        </p:txBody>
      </p:sp>
    </p:spTree>
    <p:extLst>
      <p:ext uri="{BB962C8B-B14F-4D97-AF65-F5344CB8AC3E}">
        <p14:creationId xmlns:p14="http://schemas.microsoft.com/office/powerpoint/2010/main" val="12703384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92422F0F-C46E-490F-B937-CD8EB556CD35}" type="slidenum">
              <a:rPr lang="en-US" smtClean="0"/>
              <a:pPr>
                <a:defRPr/>
              </a:pPr>
              <a:t>‹#›</a:t>
            </a:fld>
            <a:endParaRPr lang="en-US"/>
          </a:p>
        </p:txBody>
      </p:sp>
    </p:spTree>
    <p:extLst>
      <p:ext uri="{BB962C8B-B14F-4D97-AF65-F5344CB8AC3E}">
        <p14:creationId xmlns:p14="http://schemas.microsoft.com/office/powerpoint/2010/main" val="423956838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3B946C5-C447-459F-A1C5-37F02A5F5019}" type="slidenum">
              <a:rPr lang="en-US" smtClean="0"/>
              <a:pPr>
                <a:defRPr/>
              </a:pPr>
              <a:t>‹#›</a:t>
            </a:fld>
            <a:endParaRPr lang="en-US"/>
          </a:p>
        </p:txBody>
      </p:sp>
    </p:spTree>
    <p:extLst>
      <p:ext uri="{BB962C8B-B14F-4D97-AF65-F5344CB8AC3E}">
        <p14:creationId xmlns:p14="http://schemas.microsoft.com/office/powerpoint/2010/main" val="91270715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446A7778-E7D1-465B-AF2D-D2EE4AA05E52}" type="slidenum">
              <a:rPr lang="en-US" smtClean="0"/>
              <a:pPr>
                <a:defRPr/>
              </a:pPr>
              <a:t>‹#›</a:t>
            </a:fld>
            <a:endParaRPr lang="en-US"/>
          </a:p>
        </p:txBody>
      </p:sp>
    </p:spTree>
    <p:extLst>
      <p:ext uri="{BB962C8B-B14F-4D97-AF65-F5344CB8AC3E}">
        <p14:creationId xmlns:p14="http://schemas.microsoft.com/office/powerpoint/2010/main" val="336631744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CFE251B7-33F9-4518-92D8-5375D3BAA29A}" type="slidenum">
              <a:rPr lang="en-US" smtClean="0"/>
              <a:pPr>
                <a:defRPr/>
              </a:pPr>
              <a:t>‹#›</a:t>
            </a:fld>
            <a:endParaRPr lang="en-US"/>
          </a:p>
        </p:txBody>
      </p:sp>
    </p:spTree>
    <p:extLst>
      <p:ext uri="{BB962C8B-B14F-4D97-AF65-F5344CB8AC3E}">
        <p14:creationId xmlns:p14="http://schemas.microsoft.com/office/powerpoint/2010/main" val="2950886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440B50-9E0C-4F30-814B-03BBE3295677}" type="slidenum">
              <a:rPr lang="en-US" smtClean="0"/>
              <a:pPr>
                <a:defRPr/>
              </a:pPr>
              <a:t>‹#›</a:t>
            </a:fld>
            <a:endParaRPr lang="en-US"/>
          </a:p>
        </p:txBody>
      </p:sp>
    </p:spTree>
    <p:extLst>
      <p:ext uri="{BB962C8B-B14F-4D97-AF65-F5344CB8AC3E}">
        <p14:creationId xmlns:p14="http://schemas.microsoft.com/office/powerpoint/2010/main" val="217720350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9" y="34925"/>
            <a:ext cx="2681817" cy="636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2" y="34925"/>
            <a:ext cx="7844367" cy="636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5319638-E97C-485F-B0C8-E6E62F031102}" type="slidenum">
              <a:rPr lang="en-US" smtClean="0"/>
              <a:pPr>
                <a:defRPr/>
              </a:pPr>
              <a:t>‹#›</a:t>
            </a:fld>
            <a:endParaRPr lang="en-US"/>
          </a:p>
        </p:txBody>
      </p:sp>
    </p:spTree>
    <p:extLst>
      <p:ext uri="{BB962C8B-B14F-4D97-AF65-F5344CB8AC3E}">
        <p14:creationId xmlns:p14="http://schemas.microsoft.com/office/powerpoint/2010/main" val="362896849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42" name="Rectangle 2"/>
          <p:cNvSpPr>
            <a:spLocks noGrp="1" noChangeArrowheads="1"/>
          </p:cNvSpPr>
          <p:nvPr>
            <p:ph type="ctrTitle"/>
          </p:nvPr>
        </p:nvSpPr>
        <p:spPr>
          <a:xfrm>
            <a:off x="366186" y="2684466"/>
            <a:ext cx="11440583" cy="1171575"/>
          </a:xfrm>
          <a:effectLst/>
        </p:spPr>
        <p:txBody>
          <a:bodyPr/>
          <a:lstStyle>
            <a:lvl1pPr>
              <a:defRPr/>
            </a:lvl1pPr>
          </a:lstStyle>
          <a:p>
            <a:r>
              <a:rPr lang="en-US"/>
              <a:t>Click to edit Master title style</a:t>
            </a:r>
          </a:p>
        </p:txBody>
      </p:sp>
      <p:sp>
        <p:nvSpPr>
          <p:cNvPr id="163843" name="Rectangle 3"/>
          <p:cNvSpPr>
            <a:spLocks noGrp="1" noChangeArrowheads="1"/>
          </p:cNvSpPr>
          <p:nvPr>
            <p:ph type="subTitle" idx="1"/>
          </p:nvPr>
        </p:nvSpPr>
        <p:spPr>
          <a:xfrm>
            <a:off x="1849968" y="3856038"/>
            <a:ext cx="8492067" cy="1858962"/>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04EDAB7-7673-4DB0-A927-7D169BB412AA}" type="slidenum">
              <a:rPr lang="en-US" altLang="ko-KR" smtClean="0"/>
              <a:pPr>
                <a:defRPr/>
              </a:pPr>
              <a:t>‹#›</a:t>
            </a:fld>
            <a:endParaRPr lang="en-US" altLang="ko-KR"/>
          </a:p>
        </p:txBody>
      </p:sp>
    </p:spTree>
    <p:extLst>
      <p:ext uri="{BB962C8B-B14F-4D97-AF65-F5344CB8AC3E}">
        <p14:creationId xmlns:p14="http://schemas.microsoft.com/office/powerpoint/2010/main" val="326997208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049904E-5CFB-42C6-8A4B-90914FF5EE16}" type="slidenum">
              <a:rPr lang="en-US" altLang="ko-KR" smtClean="0"/>
              <a:pPr>
                <a:defRPr/>
              </a:pPr>
              <a:t>‹#›</a:t>
            </a:fld>
            <a:endParaRPr lang="en-US" altLang="ko-KR"/>
          </a:p>
        </p:txBody>
      </p:sp>
    </p:spTree>
    <p:extLst>
      <p:ext uri="{BB962C8B-B14F-4D97-AF65-F5344CB8AC3E}">
        <p14:creationId xmlns:p14="http://schemas.microsoft.com/office/powerpoint/2010/main" val="327339757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09C7B170-99B5-4EFD-95A7-27F70642745D}" type="slidenum">
              <a:rPr lang="en-US" altLang="ko-KR" smtClean="0"/>
              <a:pPr>
                <a:defRPr/>
              </a:pPr>
              <a:t>‹#›</a:t>
            </a:fld>
            <a:endParaRPr lang="en-US" altLang="ko-KR"/>
          </a:p>
        </p:txBody>
      </p:sp>
    </p:spTree>
    <p:extLst>
      <p:ext uri="{BB962C8B-B14F-4D97-AF65-F5344CB8AC3E}">
        <p14:creationId xmlns:p14="http://schemas.microsoft.com/office/powerpoint/2010/main" val="36008903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8"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7FB9FDD-0BBE-437C-8AA5-BAE99FE7B590}" type="slidenum">
              <a:rPr lang="en-GB" smtClean="0"/>
              <a:pPr>
                <a:defRPr/>
              </a:pPr>
              <a:t>‹#›</a:t>
            </a:fld>
            <a:endParaRPr lang="en-GB"/>
          </a:p>
        </p:txBody>
      </p:sp>
    </p:spTree>
    <p:extLst>
      <p:ext uri="{BB962C8B-B14F-4D97-AF65-F5344CB8AC3E}">
        <p14:creationId xmlns:p14="http://schemas.microsoft.com/office/powerpoint/2010/main" val="145366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0584" y="1720853"/>
            <a:ext cx="5080000" cy="46831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63784" y="1720853"/>
            <a:ext cx="5080000" cy="46831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084104C0-F86C-490B-AD29-0C2C5DD33E0B}" type="slidenum">
              <a:rPr lang="en-US" altLang="ko-KR" smtClean="0"/>
              <a:pPr>
                <a:defRPr/>
              </a:pPr>
              <a:t>‹#›</a:t>
            </a:fld>
            <a:endParaRPr lang="en-US" altLang="ko-KR"/>
          </a:p>
        </p:txBody>
      </p:sp>
    </p:spTree>
    <p:extLst>
      <p:ext uri="{BB962C8B-B14F-4D97-AF65-F5344CB8AC3E}">
        <p14:creationId xmlns:p14="http://schemas.microsoft.com/office/powerpoint/2010/main" val="20131944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77F7972-CCAD-4809-839E-33C3E48316FA}" type="slidenum">
              <a:rPr lang="en-US" altLang="ko-KR" smtClean="0"/>
              <a:pPr>
                <a:defRPr/>
              </a:pPr>
              <a:t>‹#›</a:t>
            </a:fld>
            <a:endParaRPr lang="en-US" altLang="ko-KR"/>
          </a:p>
        </p:txBody>
      </p:sp>
    </p:spTree>
    <p:extLst>
      <p:ext uri="{BB962C8B-B14F-4D97-AF65-F5344CB8AC3E}">
        <p14:creationId xmlns:p14="http://schemas.microsoft.com/office/powerpoint/2010/main" val="184735305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DF5E85D-31D9-4AFB-B161-2AFE3BA7A59A}" type="slidenum">
              <a:rPr lang="en-US" altLang="ko-KR" smtClean="0"/>
              <a:pPr>
                <a:defRPr/>
              </a:pPr>
              <a:t>‹#›</a:t>
            </a:fld>
            <a:endParaRPr lang="en-US" altLang="ko-KR"/>
          </a:p>
        </p:txBody>
      </p:sp>
    </p:spTree>
    <p:extLst>
      <p:ext uri="{BB962C8B-B14F-4D97-AF65-F5344CB8AC3E}">
        <p14:creationId xmlns:p14="http://schemas.microsoft.com/office/powerpoint/2010/main" val="175246650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2E240C97-A124-4FDF-9C13-8A8C693A8A54}" type="slidenum">
              <a:rPr lang="en-US" altLang="ko-KR" smtClean="0"/>
              <a:pPr>
                <a:defRPr/>
              </a:pPr>
              <a:t>‹#›</a:t>
            </a:fld>
            <a:endParaRPr lang="en-US" altLang="ko-KR"/>
          </a:p>
        </p:txBody>
      </p:sp>
    </p:spTree>
    <p:extLst>
      <p:ext uri="{BB962C8B-B14F-4D97-AF65-F5344CB8AC3E}">
        <p14:creationId xmlns:p14="http://schemas.microsoft.com/office/powerpoint/2010/main" val="184390256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35CFFDCF-2F0B-440D-BE6F-BC122081413F}" type="slidenum">
              <a:rPr lang="en-US" altLang="ko-KR" smtClean="0"/>
              <a:pPr>
                <a:defRPr/>
              </a:pPr>
              <a:t>‹#›</a:t>
            </a:fld>
            <a:endParaRPr lang="en-US" altLang="ko-KR"/>
          </a:p>
        </p:txBody>
      </p:sp>
    </p:spTree>
    <p:extLst>
      <p:ext uri="{BB962C8B-B14F-4D97-AF65-F5344CB8AC3E}">
        <p14:creationId xmlns:p14="http://schemas.microsoft.com/office/powerpoint/2010/main" val="188713235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8F31E2DC-36E2-4260-BB9A-F904B353DD3B}" type="slidenum">
              <a:rPr lang="en-US" altLang="ko-KR" smtClean="0"/>
              <a:pPr>
                <a:defRPr/>
              </a:pPr>
              <a:t>‹#›</a:t>
            </a:fld>
            <a:endParaRPr lang="en-US" altLang="ko-KR"/>
          </a:p>
        </p:txBody>
      </p:sp>
    </p:spTree>
    <p:extLst>
      <p:ext uri="{BB962C8B-B14F-4D97-AF65-F5344CB8AC3E}">
        <p14:creationId xmlns:p14="http://schemas.microsoft.com/office/powerpoint/2010/main" val="21810952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BBA9FDDF-BF78-42F8-9511-21C57509DA90}" type="slidenum">
              <a:rPr lang="en-US" altLang="ko-KR" smtClean="0"/>
              <a:pPr>
                <a:defRPr/>
              </a:pPr>
              <a:t>‹#›</a:t>
            </a:fld>
            <a:endParaRPr lang="en-US" altLang="ko-KR"/>
          </a:p>
        </p:txBody>
      </p:sp>
    </p:spTree>
    <p:extLst>
      <p:ext uri="{BB962C8B-B14F-4D97-AF65-F5344CB8AC3E}">
        <p14:creationId xmlns:p14="http://schemas.microsoft.com/office/powerpoint/2010/main" val="289530105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9" y="34925"/>
            <a:ext cx="2681817" cy="6369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2" y="34925"/>
            <a:ext cx="7844367" cy="636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ko-K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ko-K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2478AFC6-9DBB-496D-9EF7-3945AD975D7B}" type="slidenum">
              <a:rPr lang="en-US" altLang="ko-KR" smtClean="0"/>
              <a:pPr>
                <a:defRPr/>
              </a:pPr>
              <a:t>‹#›</a:t>
            </a:fld>
            <a:endParaRPr lang="en-US" altLang="ko-KR"/>
          </a:p>
        </p:txBody>
      </p:sp>
    </p:spTree>
    <p:extLst>
      <p:ext uri="{BB962C8B-B14F-4D97-AF65-F5344CB8AC3E}">
        <p14:creationId xmlns:p14="http://schemas.microsoft.com/office/powerpoint/2010/main" val="299778457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301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4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4"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CE831CC-AC88-4C43-9E89-EE48424BD8C2}" type="slidenum">
              <a:rPr lang="en-GB" smtClean="0"/>
              <a:pPr>
                <a:defRPr/>
              </a:pPr>
              <a:t>‹#›</a:t>
            </a:fld>
            <a:endParaRPr lang="en-GB"/>
          </a:p>
        </p:txBody>
      </p:sp>
    </p:spTree>
    <p:extLst>
      <p:ext uri="{BB962C8B-B14F-4D97-AF65-F5344CB8AC3E}">
        <p14:creationId xmlns:p14="http://schemas.microsoft.com/office/powerpoint/2010/main" val="1325311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192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4798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93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3763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0498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3170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59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95792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760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67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3"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E91D9F3-2F62-4B66-92EF-9BEC33FF17D5}" type="slidenum">
              <a:rPr lang="en-GB" smtClean="0"/>
              <a:pPr>
                <a:defRPr/>
              </a:pPr>
              <a:t>‹#›</a:t>
            </a:fld>
            <a:endParaRPr lang="en-GB"/>
          </a:p>
        </p:txBody>
      </p:sp>
    </p:spTree>
    <p:extLst>
      <p:ext uri="{BB962C8B-B14F-4D97-AF65-F5344CB8AC3E}">
        <p14:creationId xmlns:p14="http://schemas.microsoft.com/office/powerpoint/2010/main" val="4337408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7040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58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93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980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7797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498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81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4270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082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150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74CC5642-4652-46DB-B342-825234D800B4}" type="slidenum">
              <a:rPr lang="en-GB" smtClean="0"/>
              <a:pPr>
                <a:defRPr/>
              </a:pPr>
              <a:t>‹#›</a:t>
            </a:fld>
            <a:endParaRPr lang="en-GB"/>
          </a:p>
        </p:txBody>
      </p:sp>
    </p:spTree>
    <p:extLst>
      <p:ext uri="{BB962C8B-B14F-4D97-AF65-F5344CB8AC3E}">
        <p14:creationId xmlns:p14="http://schemas.microsoft.com/office/powerpoint/2010/main" val="19952120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14" name="Text Box 17"/>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McGraw-Hill</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 name="Text Box 18"/>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Char char="©"/>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The McGraw-Hill Companies, Inc., 2000</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210956" name="Rectangle 12"/>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noProof="0" smtClean="0"/>
              <a:t>Click to edit Master title style</a:t>
            </a:r>
          </a:p>
        </p:txBody>
      </p:sp>
      <p:sp>
        <p:nvSpPr>
          <p:cNvPr id="210957" name="Rectangle 13"/>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16" name="Date Placeholder 15"/>
          <p:cNvSpPr>
            <a:spLocks noGrp="1" noChangeArrowheads="1"/>
          </p:cNvSpPr>
          <p:nvPr>
            <p:ph type="dt" sz="half" idx="10"/>
          </p:nvPr>
        </p:nvSpPr>
        <p:spPr bwMode="auto">
          <a:xfrm>
            <a:off x="1320800" y="6248400"/>
            <a:ext cx="2540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7" name="Footer Placeholder 16"/>
          <p:cNvSpPr>
            <a:spLocks noGrp="1" noChangeArrowheads="1"/>
          </p:cNvSpPr>
          <p:nvPr>
            <p:ph type="ftr" sz="quarter" idx="11"/>
          </p:nvPr>
        </p:nvSpPr>
        <p:spPr bwMode="auto">
          <a:xfrm>
            <a:off x="4572000" y="6248400"/>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8" name="Rectangle 17"/>
          <p:cNvSpPr>
            <a:spLocks noGrp="1" noChangeArrowheads="1"/>
          </p:cNvSpPr>
          <p:nvPr>
            <p:ph type="sldNum" sz="quarter" idx="12"/>
          </p:nvPr>
        </p:nvSpPr>
        <p:spPr>
          <a:xfrm>
            <a:off x="9144000" y="6248400"/>
            <a:ext cx="2540000" cy="457200"/>
          </a:xfrm>
        </p:spPr>
        <p:txBody>
          <a:bodyPr/>
          <a:lstStyle>
            <a:lvl1pPr algn="r">
              <a:defRPr sz="1400" b="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A3B163-8AE9-4167-9763-F62CD1B83CB0}" type="slidenum">
              <a:rPr kumimoji="0" lang="en-US" sz="1400" b="0" i="0" u="none" strike="noStrike" kern="1200" cap="none" spc="0" normalizeH="0" baseline="0" noProof="0">
                <a:ln>
                  <a:noFill/>
                </a:ln>
                <a:solidFill>
                  <a:srgbClr val="1C1C1C"/>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9653539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85A5569C-200F-4BDE-A27A-30563E56EA0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3273130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83B99B4-D54A-43CD-AED9-FEA1B502FED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8022715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7FE584C-7C79-4593-AC07-7FE7B10E1672}"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4083367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E5F01ECB-E7B1-465B-8F89-5B3A616CD7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5036093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B8316A09-15C5-4C8F-9C66-F842BAF932F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927821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62DA8001-3D64-4779-B334-516BBCCDE73B}"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996091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AE732595-1FC8-44CD-8226-BE5B586A7A9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5446351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13B448DC-0C49-4531-AEF4-CAC495B67C1E}"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5273734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585E03B1-24C6-42E3-A4B6-F796598A06BA}"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21085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C4E345D5-1E58-4E6F-98E6-15B755E70B80}" type="slidenum">
              <a:rPr lang="en-GB" smtClean="0"/>
              <a:pPr>
                <a:defRPr/>
              </a:pPr>
              <a:t>‹#›</a:t>
            </a:fld>
            <a:endParaRPr lang="en-GB"/>
          </a:p>
        </p:txBody>
      </p:sp>
    </p:spTree>
    <p:extLst>
      <p:ext uri="{BB962C8B-B14F-4D97-AF65-F5344CB8AC3E}">
        <p14:creationId xmlns:p14="http://schemas.microsoft.com/office/powerpoint/2010/main" val="32001107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FEBA40FB-1C69-4A44-89E8-8BC33D805E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7675732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7CB5-6DE5-46B9-9480-B5F33CA47B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C2179-323C-4884-8D6E-15E991507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0283E3-A6A0-4751-BAD4-CB3DA4A226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1D33837-6B88-4FAB-8616-B8374BD26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F5DE59-82D0-49D9-83D7-EC6F689620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4582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8025-84C6-47D2-8229-7AFAACC15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79F05-7418-4039-86DC-3980190A66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AE8F8-2369-4A2F-AF2B-12A2F77970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BC8E892-0F81-4C75-93A0-41408F9E1C6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082E802-F45C-42C2-AF43-27967CC24D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676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8E3E-2506-4319-B663-981FCC9D2B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9C3E49-702C-47D3-BA11-AAF072A9E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56EF74-9D14-429A-A77F-1C0D336635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00BD474-D6CD-4D15-A939-1470EEF965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C0A8823-3C0A-44AB-BA33-E31A128CD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1437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E637-28C3-46C2-A39E-9DD32183A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F4B5D-FA88-4B72-8430-1E9BCD1270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D07A1F-4958-4AF6-A7AA-936A6C9F63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3DC05E-4C32-4715-A30F-904D60EB4C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F369E7B-0F5A-4125-80A6-78D6101D7B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65A305E-4934-4D78-9BFA-FAA23F6F7F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577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36B6-6334-4506-9250-EDC7080D8F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9B44A4-7EB2-4744-951B-C5FCEC445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301ABB-401A-4866-9F12-E1ACAA203A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956BA8-2567-48D7-95B3-BB3E8A6F2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9F4FA4-6B91-40C9-93A7-978FE2EB6C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5CD02-74AC-495C-9A8A-1B884E1111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CD247FD-3FBC-4C5C-B442-DD488F9848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DA06433-498F-4E4A-905E-A12EA289EC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6306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92F1-A981-4C37-B73E-C859210B6D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546841-1147-469E-AA00-898E66B9E8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269D289-087C-4F22-826B-8AEAB53C72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349241-6028-4C8E-8600-DAAFBD34E0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893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D8EA3A-F6D7-45C3-AC93-6E6C567C68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86F01AC-3F60-4B63-BC25-C7BDCC02B7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41FB846-435B-4069-87C3-E1636F333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2646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C4F5-2ED1-4AE9-A6C9-5A6C98C81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BE089-4FFE-4A8F-ABBA-961C8DFE1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429A0D-396B-4015-AC3F-A1B3F3D26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BC4DD9-4B95-49D2-AC8B-7FE082024FE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0E786B2-0047-4920-A399-7183B01F01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A1EED6-908F-4234-965D-BE3E8D2345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935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5637-7E0D-439D-B336-417C63266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017AE5-0B5A-4BE6-A3DB-558A6A3E8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CE421A-BD78-4510-932D-AC918CBD8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57C5AB-F450-49E2-87E2-3ACCD204CE4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C807878-5694-452E-9123-5AA672E5B0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3A6EE2B-28FA-4EE9-9BF8-C82685188A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image" Target="../media/image10.jpe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6.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10.jpe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7.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theme" Target="../theme/theme18.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image" Target="../media/image15.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image" Target="../media/image14.png"/><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theme" Target="../theme/theme19.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0.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0.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2291"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defTabSz="685800" eaLnBrk="1" hangingPunct="1">
              <a:defRPr sz="1050">
                <a:solidFill>
                  <a:srgbClr val="000000"/>
                </a:solidFill>
                <a:latin typeface="Times New Roman" pitchFamily="16" charset="0"/>
                <a:cs typeface="Arial" charset="0"/>
              </a:defRPr>
            </a:lvl1pPr>
          </a:lstStyle>
          <a:p>
            <a:pPr fontAlgn="base">
              <a:spcBef>
                <a:spcPct val="0"/>
              </a:spcBef>
              <a:spcAft>
                <a:spcPct val="0"/>
              </a:spcAft>
              <a:defRPr/>
            </a:pPr>
            <a:endParaRPr lang="en-GB"/>
          </a:p>
        </p:txBody>
      </p:sp>
      <p:sp>
        <p:nvSpPr>
          <p:cNvPr id="1029" name="Rectangle 5"/>
          <p:cNvSpPr>
            <a:spLocks noGrp="1" noChangeArrowheads="1"/>
          </p:cNvSpPr>
          <p:nvPr>
            <p:ph type="ftr" sz="quarter" idx="3"/>
          </p:nvPr>
        </p:nvSpPr>
        <p:spPr bwMode="auto">
          <a:xfrm>
            <a:off x="0" y="6092826"/>
            <a:ext cx="12192000" cy="612775"/>
          </a:xfrm>
          <a:prstGeom prst="rect">
            <a:avLst/>
          </a:prstGeom>
          <a:noFill/>
          <a:ln w="19050">
            <a:solidFill>
              <a:srgbClr val="800080"/>
            </a:solidFill>
            <a:miter lim="800000"/>
            <a:headEnd/>
            <a:tailEnd/>
          </a:ln>
          <a:effectLst/>
        </p:spPr>
        <p:txBody>
          <a:bodyPr vert="horz" wrap="square" lIns="91440" tIns="45720" rIns="91440" bIns="45720" numCol="1" anchor="t" anchorCtr="0" compatLnSpc="1">
            <a:prstTxWarp prst="textNoShape">
              <a:avLst/>
            </a:prstTxWarp>
          </a:bodyPr>
          <a:lstStyle>
            <a:lvl1pPr defTabSz="685800" eaLnBrk="1" hangingPunct="1">
              <a:defRPr sz="1200">
                <a:solidFill>
                  <a:srgbClr val="000000"/>
                </a:solidFill>
                <a:latin typeface="Times New Roman" pitchFamily="16" charset="0"/>
                <a:cs typeface="Arial" charset="0"/>
              </a:defRPr>
            </a:lvl1pPr>
          </a:lstStyle>
          <a:p>
            <a:pPr fontAlgn="base">
              <a:spcBef>
                <a:spcPct val="0"/>
              </a:spcBef>
              <a:spcAft>
                <a:spcPct val="0"/>
              </a:spcAft>
              <a:defRPr/>
            </a:pPr>
            <a:r>
              <a:rPr lang="en-GB" smtClean="0"/>
              <a:t>David Corne, and Nick Taylor,  Heriot-Watt University  -  dwcorne@gmail.com</a:t>
            </a:r>
          </a:p>
          <a:p>
            <a:pPr defTabSz="914400" fontAlgn="base">
              <a:spcBef>
                <a:spcPct val="0"/>
              </a:spcBef>
              <a:spcAft>
                <a:spcPct val="0"/>
              </a:spcAft>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defTabSz="685800" eaLnBrk="1" hangingPunct="1">
              <a:defRPr sz="1050">
                <a:solidFill>
                  <a:srgbClr val="000000"/>
                </a:solidFill>
                <a:latin typeface="Times New Roman"/>
              </a:defRPr>
            </a:lvl1pPr>
          </a:lstStyle>
          <a:p>
            <a:pPr fontAlgn="base">
              <a:spcBef>
                <a:spcPct val="0"/>
              </a:spcBef>
              <a:spcAft>
                <a:spcPct val="0"/>
              </a:spcAft>
              <a:defRPr/>
            </a:pPr>
            <a:fld id="{DE1E1227-C5FD-4662-B628-3C890F38BA19}" type="slidenum">
              <a:rPr lang="en-GB" smtClean="0"/>
              <a:pPr fontAlgn="base">
                <a:spcBef>
                  <a:spcPct val="0"/>
                </a:spcBef>
                <a:spcAft>
                  <a:spcPct val="0"/>
                </a:spcAft>
                <a:defRPr/>
              </a:pPr>
              <a:t>‹#›</a:t>
            </a:fld>
            <a:endParaRPr lang="en-GB"/>
          </a:p>
        </p:txBody>
      </p:sp>
    </p:spTree>
    <p:extLst>
      <p:ext uri="{BB962C8B-B14F-4D97-AF65-F5344CB8AC3E}">
        <p14:creationId xmlns:p14="http://schemas.microsoft.com/office/powerpoint/2010/main" val="2191359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Times New Roman" pitchFamily="16" charset="0"/>
          <a:cs typeface="Arial" charset="0"/>
        </a:defRPr>
      </a:lvl2pPr>
      <a:lvl3pPr algn="ctr" rtl="0" eaLnBrk="0" fontAlgn="base" hangingPunct="0">
        <a:spcBef>
          <a:spcPct val="0"/>
        </a:spcBef>
        <a:spcAft>
          <a:spcPct val="0"/>
        </a:spcAft>
        <a:defRPr sz="3300">
          <a:solidFill>
            <a:schemeClr val="tx2"/>
          </a:solidFill>
          <a:latin typeface="Times New Roman" pitchFamily="16" charset="0"/>
          <a:cs typeface="Arial" charset="0"/>
        </a:defRPr>
      </a:lvl3pPr>
      <a:lvl4pPr algn="ctr" rtl="0" eaLnBrk="0" fontAlgn="base" hangingPunct="0">
        <a:spcBef>
          <a:spcPct val="0"/>
        </a:spcBef>
        <a:spcAft>
          <a:spcPct val="0"/>
        </a:spcAft>
        <a:defRPr sz="3300">
          <a:solidFill>
            <a:schemeClr val="tx2"/>
          </a:solidFill>
          <a:latin typeface="Times New Roman" pitchFamily="16" charset="0"/>
          <a:cs typeface="Arial" charset="0"/>
        </a:defRPr>
      </a:lvl4pPr>
      <a:lvl5pPr algn="ctr" rtl="0" eaLnBrk="0" fontAlgn="base" hangingPunct="0">
        <a:spcBef>
          <a:spcPct val="0"/>
        </a:spcBef>
        <a:spcAft>
          <a:spcPct val="0"/>
        </a:spcAft>
        <a:defRPr sz="3300">
          <a:solidFill>
            <a:schemeClr val="tx2"/>
          </a:solidFill>
          <a:latin typeface="Times New Roman" pitchFamily="16" charset="0"/>
          <a:cs typeface="Arial" charset="0"/>
        </a:defRPr>
      </a:lvl5pPr>
      <a:lvl6pPr marL="342900" algn="ctr" rtl="0" fontAlgn="base">
        <a:spcBef>
          <a:spcPct val="0"/>
        </a:spcBef>
        <a:spcAft>
          <a:spcPct val="0"/>
        </a:spcAft>
        <a:defRPr sz="3300">
          <a:solidFill>
            <a:schemeClr val="tx2"/>
          </a:solidFill>
          <a:latin typeface="Times New Roman" pitchFamily="16" charset="0"/>
          <a:cs typeface="Arial" charset="0"/>
        </a:defRPr>
      </a:lvl6pPr>
      <a:lvl7pPr marL="685800" algn="ctr" rtl="0" fontAlgn="base">
        <a:spcBef>
          <a:spcPct val="0"/>
        </a:spcBef>
        <a:spcAft>
          <a:spcPct val="0"/>
        </a:spcAft>
        <a:defRPr sz="3300">
          <a:solidFill>
            <a:schemeClr val="tx2"/>
          </a:solidFill>
          <a:latin typeface="Times New Roman" pitchFamily="16" charset="0"/>
          <a:cs typeface="Arial" charset="0"/>
        </a:defRPr>
      </a:lvl7pPr>
      <a:lvl8pPr marL="1028700" algn="ctr" rtl="0" fontAlgn="base">
        <a:spcBef>
          <a:spcPct val="0"/>
        </a:spcBef>
        <a:spcAft>
          <a:spcPct val="0"/>
        </a:spcAft>
        <a:defRPr sz="3300">
          <a:solidFill>
            <a:schemeClr val="tx2"/>
          </a:solidFill>
          <a:latin typeface="Times New Roman" pitchFamily="16" charset="0"/>
          <a:cs typeface="Arial" charset="0"/>
        </a:defRPr>
      </a:lvl8pPr>
      <a:lvl9pPr marL="1371600" algn="ctr" rtl="0" fontAlgn="base">
        <a:spcBef>
          <a:spcPct val="0"/>
        </a:spcBef>
        <a:spcAft>
          <a:spcPct val="0"/>
        </a:spcAft>
        <a:defRPr sz="3300">
          <a:solidFill>
            <a:schemeClr val="tx2"/>
          </a:solidFill>
          <a:latin typeface="Times New Roman" pitchFamily="16" charset="0"/>
          <a:cs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cs typeface="+mn-cs"/>
        </a:defRPr>
      </a:lvl2pPr>
      <a:lvl3pPr marL="857250" indent="-171450" algn="l" rtl="0" eaLnBrk="0" fontAlgn="base" hangingPunct="0">
        <a:spcBef>
          <a:spcPct val="20000"/>
        </a:spcBef>
        <a:spcAft>
          <a:spcPct val="0"/>
        </a:spcAft>
        <a:buChar char="•"/>
        <a:defRPr>
          <a:solidFill>
            <a:schemeClr val="tx1"/>
          </a:solidFill>
          <a:latin typeface="+mn-lt"/>
          <a:cs typeface="+mn-cs"/>
        </a:defRPr>
      </a:lvl3pPr>
      <a:lvl4pPr marL="1200150" indent="-171450" algn="l" rtl="0" eaLnBrk="0" fontAlgn="base" hangingPunct="0">
        <a:spcBef>
          <a:spcPct val="20000"/>
        </a:spcBef>
        <a:spcAft>
          <a:spcPct val="0"/>
        </a:spcAft>
        <a:buChar char="–"/>
        <a:defRPr sz="1500">
          <a:solidFill>
            <a:schemeClr val="tx1"/>
          </a:solidFill>
          <a:latin typeface="+mn-lt"/>
          <a:cs typeface="+mn-cs"/>
        </a:defRPr>
      </a:lvl4pPr>
      <a:lvl5pPr marL="1543050" indent="-171450" algn="l" rtl="0" eaLnBrk="0" fontAlgn="base" hangingPunct="0">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9490315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FF00"/>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3810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447800"/>
            <a:ext cx="10566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30" name="Rectangle 6"/>
          <p:cNvSpPr>
            <a:spLocks noGrp="1" noChangeArrowheads="1"/>
          </p:cNvSpPr>
          <p:nvPr>
            <p:ph type="sldNum" sz="quarter" idx="4"/>
          </p:nvPr>
        </p:nvSpPr>
        <p:spPr bwMode="auto">
          <a:xfrm>
            <a:off x="96520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effectLst/>
                <a:latin typeface="Times New Roman" panose="02020603050405020304" pitchFamily="18"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DA909FA-CA88-4B66-B26B-BF8C6BC1C680}"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3081289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ransition>
    <p:strips dir="rd"/>
  </p:transition>
  <p:hf hdr="0" ftr="0" dt="0"/>
  <p:txStyles>
    <p:titleStyle>
      <a:lvl1pPr algn="ctr" rtl="0" eaLnBrk="0" fontAlgn="base" hangingPunct="0">
        <a:spcBef>
          <a:spcPct val="0"/>
        </a:spcBef>
        <a:spcAft>
          <a:spcPct val="0"/>
        </a:spcAft>
        <a:defRPr sz="3600" i="1" u="sng" kern="1200">
          <a:solidFill>
            <a:srgbClr val="CC00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2pPr>
      <a:lvl3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3pPr>
      <a:lvl4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4pPr>
      <a:lvl5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5pPr>
      <a:lvl6pPr marL="4572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6pPr>
      <a:lvl7pPr marL="9144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7pPr>
      <a:lvl8pPr marL="13716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8pPr>
      <a:lvl9pPr marL="18288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9pPr>
    </p:titleStyle>
    <p:bodyStyle>
      <a:lvl1pPr marL="342900" indent="-342900" algn="l" rtl="0" eaLnBrk="0" fontAlgn="base" hangingPunct="0">
        <a:spcBef>
          <a:spcPct val="20000"/>
        </a:spcBef>
        <a:spcAft>
          <a:spcPct val="0"/>
        </a:spcAft>
        <a:buClr>
          <a:srgbClr val="0000CC"/>
        </a:buClr>
        <a:buFont typeface="Wingdings" panose="05000000000000000000" pitchFamily="2" charset="2"/>
        <a:buChar char="¥"/>
        <a:defRPr sz="2400" kern="1200">
          <a:solidFill>
            <a:srgbClr val="0000CC"/>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è"/>
        <a:defRPr sz="2200" kern="1200">
          <a:solidFill>
            <a:srgbClr val="9900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u"/>
        <a:defRPr sz="2200" kern="1200">
          <a:solidFill>
            <a:srgbClr val="006600"/>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eaLnBrk="0" fontAlgn="base" hangingPunct="0">
        <a:spcBef>
          <a:spcPct val="20000"/>
        </a:spcBef>
        <a:spcAft>
          <a:spcPct val="0"/>
        </a:spcAft>
        <a:buChar char="»"/>
        <a:defRPr kern="1200">
          <a:solidFill>
            <a:srgbClr val="6633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8193202"/>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9117902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6757953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6" charset="0"/>
                <a:cs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1029" name="Rectangle 5"/>
          <p:cNvSpPr>
            <a:spLocks noGrp="1" noChangeArrowheads="1"/>
          </p:cNvSpPr>
          <p:nvPr>
            <p:ph type="ftr" sz="quarter" idx="3"/>
          </p:nvPr>
        </p:nvSpPr>
        <p:spPr bwMode="auto">
          <a:xfrm>
            <a:off x="0" y="6092826"/>
            <a:ext cx="12192000" cy="612775"/>
          </a:xfrm>
          <a:prstGeom prst="rect">
            <a:avLst/>
          </a:prstGeom>
          <a:noFill/>
          <a:ln w="19050">
            <a:solidFill>
              <a:srgbClr val="800080"/>
            </a:solid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Times New Roman" pitchFamily="16" charset="0"/>
                <a:cs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506A42D-6EBE-4238-946B-C1824B7ABD8C}" type="slidenum">
              <a:rPr kumimoji="0" lang="en-GB" sz="1400" b="0" i="0" u="none" strike="noStrike" kern="1200" cap="none" spc="0" normalizeH="0" baseline="0" noProof="0" smtClean="0">
                <a:ln>
                  <a:noFill/>
                </a:ln>
                <a:solidFill>
                  <a:srgbClr val="000000"/>
                </a:solidFill>
                <a:effectLst/>
                <a:uLnTx/>
                <a:uFillTx/>
                <a:latin typeface="Times New Roman"/>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49818051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bwMode="auto">
          <a:xfrm>
            <a:off x="914400" y="34925"/>
            <a:ext cx="10363200" cy="1143000"/>
          </a:xfrm>
          <a:prstGeom prst="rect">
            <a:avLst/>
          </a:prstGeom>
          <a:noFill/>
          <a:ln w="9525">
            <a:noFill/>
            <a:miter lim="800000"/>
            <a:headEnd/>
            <a:tailEnd/>
          </a:ln>
          <a:effectLst>
            <a:outerShdw dist="17961" dir="18900000" algn="ctr" rotWithShape="0">
              <a:srgbClr val="99CCFF"/>
            </a:outerShdw>
          </a:effectLst>
        </p:spPr>
        <p:txBody>
          <a:bodyPr vert="horz" wrap="square" lIns="91436" tIns="45718" rIns="91436" bIns="4571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280584" y="1720851"/>
            <a:ext cx="103632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2820" name="Rectangle 4"/>
          <p:cNvSpPr>
            <a:spLocks noGrp="1" noChangeArrowheads="1"/>
          </p:cNvSpPr>
          <p:nvPr>
            <p:ph type="dt" sz="half" idx="2"/>
          </p:nvPr>
        </p:nvSpPr>
        <p:spPr bwMode="auto">
          <a:xfrm>
            <a:off x="1" y="6610350"/>
            <a:ext cx="1555751"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eaLnBrk="1" hangingPunct="1">
              <a:defRPr sz="1400" b="0">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62821" name="Rectangle 5"/>
          <p:cNvSpPr>
            <a:spLocks noGrp="1" noChangeArrowheads="1"/>
          </p:cNvSpPr>
          <p:nvPr>
            <p:ph type="ftr" sz="quarter" idx="3"/>
          </p:nvPr>
        </p:nvSpPr>
        <p:spPr bwMode="auto">
          <a:xfrm>
            <a:off x="1739900" y="6610350"/>
            <a:ext cx="9609667"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eaLnBrk="1" hangingPunct="1">
              <a:defRPr sz="1400" b="0">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62822" name="Rectangle 6"/>
          <p:cNvSpPr>
            <a:spLocks noGrp="1" noChangeArrowheads="1"/>
          </p:cNvSpPr>
          <p:nvPr>
            <p:ph type="sldNum" sz="quarter" idx="4"/>
          </p:nvPr>
        </p:nvSpPr>
        <p:spPr bwMode="auto">
          <a:xfrm>
            <a:off x="11531600" y="6610350"/>
            <a:ext cx="660400"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eaLnBrk="1" hangingPunct="1">
              <a:defRPr sz="14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8CC26A6-FCD0-4822-A93C-E01BFA380A35}"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0712729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4925"/>
            <a:ext cx="10363200" cy="1143000"/>
          </a:xfrm>
          <a:prstGeom prst="rect">
            <a:avLst/>
          </a:prstGeom>
          <a:noFill/>
          <a:ln>
            <a:noFill/>
          </a:ln>
          <a:effectLst>
            <a:outerShdw dist="17961" dir="18900000" algn="ctr" rotWithShape="0">
              <a:srgbClr val="99CC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prstTxWarp prst="textNoShape">
              <a:avLst/>
            </a:prstTxWarp>
          </a:bodyPr>
          <a:lstStyle/>
          <a:p>
            <a:pPr lvl="0"/>
            <a:r>
              <a:rPr lang="en-US" altLang="ko-KR"/>
              <a:t>Click to edit Master title style</a:t>
            </a:r>
          </a:p>
        </p:txBody>
      </p:sp>
      <p:sp>
        <p:nvSpPr>
          <p:cNvPr id="1027" name="Rectangle 3"/>
          <p:cNvSpPr>
            <a:spLocks noGrp="1" noChangeArrowheads="1"/>
          </p:cNvSpPr>
          <p:nvPr>
            <p:ph type="body" idx="1"/>
          </p:nvPr>
        </p:nvSpPr>
        <p:spPr bwMode="auto">
          <a:xfrm>
            <a:off x="1280584" y="1720851"/>
            <a:ext cx="103632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62820" name="Rectangle 4"/>
          <p:cNvSpPr>
            <a:spLocks noGrp="1" noChangeArrowheads="1"/>
          </p:cNvSpPr>
          <p:nvPr>
            <p:ph type="dt" sz="half" idx="2"/>
          </p:nvPr>
        </p:nvSpPr>
        <p:spPr bwMode="auto">
          <a:xfrm>
            <a:off x="1" y="6610350"/>
            <a:ext cx="1555751"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eaLnBrk="1" hangingPunct="1">
              <a:defRPr sz="1400" b="0" smtClean="0">
                <a:latin typeface="Arial" panose="020B0604020202020204" pitchFamily="34" charset="0"/>
                <a:ea typeface="굴림" panose="020B0600000101010101"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162821" name="Rectangle 5"/>
          <p:cNvSpPr>
            <a:spLocks noGrp="1" noChangeArrowheads="1"/>
          </p:cNvSpPr>
          <p:nvPr>
            <p:ph type="ftr" sz="quarter" idx="3"/>
          </p:nvPr>
        </p:nvSpPr>
        <p:spPr bwMode="auto">
          <a:xfrm>
            <a:off x="1739900" y="6610350"/>
            <a:ext cx="9609667"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eaLnBrk="1" hangingPunct="1">
              <a:defRPr sz="1400" b="0" smtClean="0">
                <a:latin typeface="Arial" panose="020B0604020202020204" pitchFamily="34" charset="0"/>
                <a:ea typeface="굴림" panose="020B0600000101010101"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
        <p:nvSpPr>
          <p:cNvPr id="162822" name="Rectangle 6"/>
          <p:cNvSpPr>
            <a:spLocks noGrp="1" noChangeArrowheads="1"/>
          </p:cNvSpPr>
          <p:nvPr>
            <p:ph type="sldNum" sz="quarter" idx="4"/>
          </p:nvPr>
        </p:nvSpPr>
        <p:spPr bwMode="auto">
          <a:xfrm>
            <a:off x="11531600" y="6610350"/>
            <a:ext cx="660400"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eaLnBrk="1" hangingPunct="1">
              <a:defRPr sz="1400" b="0" smtClean="0">
                <a:latin typeface="Arial" panose="020B0604020202020204" pitchFamily="34" charset="0"/>
                <a:ea typeface="굴림" panose="020B0600000101010101" pitchFamily="34" charset="-127"/>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14EE89A-326A-43B8-AC4C-CCDEF1D8501A}" type="slidenum">
              <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ko-KR" sz="14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34" charset="-127"/>
              <a:cs typeface="+mn-cs"/>
            </a:endParaRPr>
          </a:p>
        </p:txBody>
      </p:sp>
    </p:spTree>
    <p:extLst>
      <p:ext uri="{BB962C8B-B14F-4D97-AF65-F5344CB8AC3E}">
        <p14:creationId xmlns:p14="http://schemas.microsoft.com/office/powerpoint/2010/main" val="94056055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9B8E63A-C841-465E-9FF1-A1E387E204AA}" type="datetime1">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4/4/2020</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43061994"/>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0000"/>
                <a:invGamma/>
              </a:schemeClr>
            </a:gs>
          </a:gsLst>
          <a:lin ang="5400000" scaled="1"/>
        </a:grad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11305117" cy="6173788"/>
            <a:chOff x="0" y="0"/>
            <a:chExt cx="5341" cy="3889"/>
          </a:xfrm>
        </p:grpSpPr>
        <p:sp>
          <p:nvSpPr>
            <p:cNvPr id="2" name="Freeform 2"/>
            <p:cNvSpPr>
              <a:spLocks/>
            </p:cNvSpPr>
            <p:nvPr/>
          </p:nvSpPr>
          <p:spPr bwMode="auto">
            <a:xfrm>
              <a:off x="0" y="0"/>
              <a:ext cx="3864" cy="3889"/>
            </a:xfrm>
            <a:custGeom>
              <a:avLst/>
              <a:gdLst>
                <a:gd name="T0" fmla="*/ 3863 w 3864"/>
                <a:gd name="T1" fmla="*/ 3418 h 3889"/>
                <a:gd name="T2" fmla="*/ 457 w 3864"/>
                <a:gd name="T3" fmla="*/ 0 h 3889"/>
                <a:gd name="T4" fmla="*/ 0 w 3864"/>
                <a:gd name="T5" fmla="*/ 0 h 3889"/>
                <a:gd name="T6" fmla="*/ 0 w 3864"/>
                <a:gd name="T7" fmla="*/ 481 h 3889"/>
                <a:gd name="T8" fmla="*/ 3395 w 3864"/>
                <a:gd name="T9" fmla="*/ 3888 h 3889"/>
                <a:gd name="T10" fmla="*/ 3863 w 3864"/>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4" h="3889">
                  <a:moveTo>
                    <a:pt x="3863" y="3418"/>
                  </a:moveTo>
                  <a:lnTo>
                    <a:pt x="457" y="0"/>
                  </a:lnTo>
                  <a:lnTo>
                    <a:pt x="0" y="0"/>
                  </a:lnTo>
                  <a:lnTo>
                    <a:pt x="0" y="481"/>
                  </a:lnTo>
                  <a:lnTo>
                    <a:pt x="3395" y="3888"/>
                  </a:lnTo>
                  <a:lnTo>
                    <a:pt x="3863" y="3418"/>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 name="Freeform 3"/>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4" name="Freeform 4"/>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034" name="Freeform 5"/>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rgbClr val="264CB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grpSp>
      <p:sp>
        <p:nvSpPr>
          <p:cNvPr id="1031" name="Rectangle 7"/>
          <p:cNvSpPr>
            <a:spLocks noGrp="1" noChangeArrowheads="1"/>
          </p:cNvSpPr>
          <p:nvPr>
            <p:ph type="title"/>
          </p:nvPr>
        </p:nvSpPr>
        <p:spPr bwMode="auto">
          <a:xfrm>
            <a:off x="914400" y="228600"/>
            <a:ext cx="10363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32" name="Rectangle 8"/>
          <p:cNvSpPr>
            <a:spLocks noGrp="1" noChangeArrowheads="1"/>
          </p:cNvSpPr>
          <p:nvPr>
            <p:ph type="body" idx="1"/>
          </p:nvPr>
        </p:nvSpPr>
        <p:spPr bwMode="auto">
          <a:xfrm>
            <a:off x="914400" y="18288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3" name="Rectangle 9"/>
          <p:cNvSpPr>
            <a:spLocks noChangeArrowheads="1"/>
          </p:cNvSpPr>
          <p:nvPr/>
        </p:nvSpPr>
        <p:spPr bwMode="auto">
          <a:xfrm>
            <a:off x="165101" y="6509032"/>
            <a:ext cx="3920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AU" sz="16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mn-cs"/>
                <a:sym typeface="Symbol" panose="05050102010706020507" pitchFamily="18" charset="2"/>
              </a:rPr>
              <a:t> </a:t>
            </a:r>
            <a:r>
              <a:rPr kumimoji="0" lang="en-AU" sz="16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mn-cs"/>
              </a:rPr>
              <a:t>Negnevitsky, Pearson Education, 2002</a:t>
            </a:r>
            <a:endParaRPr kumimoji="0" lang="en-US" sz="16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1030" name="Rectangle 10"/>
          <p:cNvSpPr>
            <a:spLocks noChangeArrowheads="1"/>
          </p:cNvSpPr>
          <p:nvPr/>
        </p:nvSpPr>
        <p:spPr bwMode="auto">
          <a:xfrm>
            <a:off x="11635767" y="6524420"/>
            <a:ext cx="39113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AA4FD47-3CF8-4FB7-90BA-41F9B919DB54}" type="slidenum">
              <a:rPr kumimoji="0" 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55286629"/>
      </p:ext>
    </p:extLst>
  </p:cSld>
  <p:clrMap bg1="dk2" tx1="lt1" bg2="dk1"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SzPct val="10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65000"/>
        <a:buFont typeface="Monotype Sort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2" name="Picture 6" descr="Interior-Overlay.png"/>
          <p:cNvPicPr>
            <a:picLocks noChangeAspect="1"/>
          </p:cNvPicPr>
          <p:nvPr/>
        </p:nvPicPr>
        <p:blipFill>
          <a:blip r:embed="rId14">
            <a:lum brigh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itle Placeholder 1"/>
          <p:cNvSpPr>
            <a:spLocks noGrp="1"/>
          </p:cNvSpPr>
          <p:nvPr>
            <p:ph type="title"/>
          </p:nvPr>
        </p:nvSpPr>
        <p:spPr bwMode="auto">
          <a:xfrm>
            <a:off x="734485" y="436564"/>
            <a:ext cx="10723033"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5364" name="Text Placeholder 2"/>
          <p:cNvSpPr>
            <a:spLocks noGrp="1"/>
          </p:cNvSpPr>
          <p:nvPr>
            <p:ph type="body" idx="1"/>
          </p:nvPr>
        </p:nvSpPr>
        <p:spPr bwMode="auto">
          <a:xfrm>
            <a:off x="1117600" y="2038350"/>
            <a:ext cx="9956800"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734484" y="6148389"/>
            <a:ext cx="2844800" cy="365125"/>
          </a:xfrm>
          <a:prstGeom prst="rect">
            <a:avLst/>
          </a:prstGeom>
        </p:spPr>
        <p:txBody>
          <a:bodyPr vert="horz" lIns="91440" tIns="45720" rIns="91440" bIns="45720" rtlCol="0" anchor="ctr"/>
          <a:lstStyle>
            <a:lvl1pPr algn="l"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fld id="{EF2C07F5-612C-4F5B-91D8-6EF8DDF33A8E}" type="datetimeFigureOut">
              <a:rPr lang="en-US" smtClean="0"/>
              <a:pPr>
                <a:defRPr/>
              </a:pPr>
              <a:t>4/4/2020</a:t>
            </a:fld>
            <a:endParaRPr lang="en-US"/>
          </a:p>
        </p:txBody>
      </p:sp>
      <p:sp>
        <p:nvSpPr>
          <p:cNvPr id="5" name="Footer Placeholder 4"/>
          <p:cNvSpPr>
            <a:spLocks noGrp="1"/>
          </p:cNvSpPr>
          <p:nvPr>
            <p:ph type="ftr" sz="quarter" idx="3"/>
          </p:nvPr>
        </p:nvSpPr>
        <p:spPr>
          <a:xfrm>
            <a:off x="4165600" y="6148389"/>
            <a:ext cx="3860800" cy="365125"/>
          </a:xfrm>
          <a:prstGeom prst="rect">
            <a:avLst/>
          </a:prstGeom>
        </p:spPr>
        <p:txBody>
          <a:bodyPr vert="horz" lIns="91440" tIns="45720" rIns="91440" bIns="45720" rtlCol="0" anchor="ctr"/>
          <a:lstStyle>
            <a:lvl1pPr algn="ctr"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endParaRPr lang="en-US"/>
          </a:p>
        </p:txBody>
      </p:sp>
      <p:sp>
        <p:nvSpPr>
          <p:cNvPr id="6" name="Slide Number Placeholder 5"/>
          <p:cNvSpPr>
            <a:spLocks noGrp="1"/>
          </p:cNvSpPr>
          <p:nvPr>
            <p:ph type="sldNum" sz="quarter" idx="4"/>
          </p:nvPr>
        </p:nvSpPr>
        <p:spPr>
          <a:xfrm>
            <a:off x="8612717" y="6148389"/>
            <a:ext cx="2844800" cy="365125"/>
          </a:xfrm>
          <a:prstGeom prst="rect">
            <a:avLst/>
          </a:prstGeom>
        </p:spPr>
        <p:txBody>
          <a:bodyPr vert="horz" lIns="91440" tIns="45720" rIns="91440" bIns="45720" rtlCol="0" anchor="ctr"/>
          <a:lstStyle>
            <a:lvl1pPr algn="r"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fld id="{EEFC2606-8530-47DC-A447-767701FBBC62}" type="slidenum">
              <a:rPr lang="en-US" smtClean="0"/>
              <a:pPr>
                <a:defRPr/>
              </a:pPr>
              <a:t>‹#›</a:t>
            </a:fld>
            <a:endParaRPr lang="en-US"/>
          </a:p>
        </p:txBody>
      </p:sp>
    </p:spTree>
    <p:extLst>
      <p:ext uri="{BB962C8B-B14F-4D97-AF65-F5344CB8AC3E}">
        <p14:creationId xmlns:p14="http://schemas.microsoft.com/office/powerpoint/2010/main" val="191706121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342900" rtl="0" eaLnBrk="0" fontAlgn="base" hangingPunct="0">
        <a:spcBef>
          <a:spcPct val="0"/>
        </a:spcBef>
        <a:spcAft>
          <a:spcPct val="0"/>
        </a:spcAft>
        <a:defRPr sz="3600" kern="1200">
          <a:solidFill>
            <a:srgbClr val="262626"/>
          </a:solidFill>
          <a:latin typeface="+mj-lt"/>
          <a:ea typeface="+mj-ea"/>
          <a:cs typeface="+mj-cs"/>
        </a:defRPr>
      </a:lvl1pPr>
      <a:lvl2pPr algn="ctr" defTabSz="342900" rtl="0" eaLnBrk="0" fontAlgn="base" hangingPunct="0">
        <a:spcBef>
          <a:spcPct val="0"/>
        </a:spcBef>
        <a:spcAft>
          <a:spcPct val="0"/>
        </a:spcAft>
        <a:defRPr sz="3600">
          <a:solidFill>
            <a:srgbClr val="262626"/>
          </a:solidFill>
          <a:latin typeface="Book Antiqua" panose="02040602050305030304" pitchFamily="18" charset="0"/>
        </a:defRPr>
      </a:lvl2pPr>
      <a:lvl3pPr algn="ctr" defTabSz="342900" rtl="0" eaLnBrk="0" fontAlgn="base" hangingPunct="0">
        <a:spcBef>
          <a:spcPct val="0"/>
        </a:spcBef>
        <a:spcAft>
          <a:spcPct val="0"/>
        </a:spcAft>
        <a:defRPr sz="3600">
          <a:solidFill>
            <a:srgbClr val="262626"/>
          </a:solidFill>
          <a:latin typeface="Book Antiqua" panose="02040602050305030304" pitchFamily="18" charset="0"/>
        </a:defRPr>
      </a:lvl3pPr>
      <a:lvl4pPr algn="ctr" defTabSz="342900" rtl="0" eaLnBrk="0" fontAlgn="base" hangingPunct="0">
        <a:spcBef>
          <a:spcPct val="0"/>
        </a:spcBef>
        <a:spcAft>
          <a:spcPct val="0"/>
        </a:spcAft>
        <a:defRPr sz="3600">
          <a:solidFill>
            <a:srgbClr val="262626"/>
          </a:solidFill>
          <a:latin typeface="Book Antiqua" panose="02040602050305030304" pitchFamily="18" charset="0"/>
        </a:defRPr>
      </a:lvl4pPr>
      <a:lvl5pPr algn="ctr" defTabSz="342900" rtl="0" eaLnBrk="0" fontAlgn="base" hangingPunct="0">
        <a:spcBef>
          <a:spcPct val="0"/>
        </a:spcBef>
        <a:spcAft>
          <a:spcPct val="0"/>
        </a:spcAft>
        <a:defRPr sz="3600">
          <a:solidFill>
            <a:srgbClr val="262626"/>
          </a:solidFill>
          <a:latin typeface="Book Antiqua" panose="02040602050305030304"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342900" rtl="0" eaLnBrk="0" fontAlgn="base" hangingPunct="0">
        <a:spcBef>
          <a:spcPct val="20000"/>
        </a:spcBef>
        <a:spcAft>
          <a:spcPct val="0"/>
        </a:spcAft>
        <a:buClr>
          <a:schemeClr val="accent1"/>
        </a:buClr>
        <a:buSzPct val="95000"/>
        <a:buFont typeface="Rage Italic" panose="03070502040507070304" pitchFamily="66" charset="0"/>
        <a:buChar char="0"/>
        <a:defRPr kern="1200">
          <a:solidFill>
            <a:srgbClr val="404040"/>
          </a:solidFill>
          <a:latin typeface="+mn-lt"/>
          <a:ea typeface="+mn-ea"/>
          <a:cs typeface="+mn-cs"/>
        </a:defRPr>
      </a:lvl1pPr>
      <a:lvl2pPr marL="417513" indent="-171450"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600" kern="1200">
          <a:solidFill>
            <a:srgbClr val="404040"/>
          </a:solidFill>
          <a:latin typeface="+mn-lt"/>
          <a:ea typeface="+mn-ea"/>
          <a:cs typeface="+mn-cs"/>
        </a:defRPr>
      </a:lvl2pPr>
      <a:lvl3pPr marL="615950"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500" kern="1200">
          <a:solidFill>
            <a:srgbClr val="404040"/>
          </a:solidFill>
          <a:latin typeface="+mn-lt"/>
          <a:ea typeface="+mn-ea"/>
          <a:cs typeface="+mn-cs"/>
        </a:defRPr>
      </a:lvl3pPr>
      <a:lvl4pPr marL="822325"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200" kern="1200">
          <a:solidFill>
            <a:srgbClr val="404040"/>
          </a:solidFill>
          <a:latin typeface="+mn-lt"/>
          <a:ea typeface="+mn-ea"/>
          <a:cs typeface="+mn-cs"/>
        </a:defRPr>
      </a:lvl4pPr>
      <a:lvl5pPr marL="1062038"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000" kern="1200">
          <a:solidFill>
            <a:srgbClr val="404040"/>
          </a:solidFill>
          <a:latin typeface="+mn-lt"/>
          <a:ea typeface="+mn-ea"/>
          <a:cs typeface="+mn-cs"/>
        </a:defRPr>
      </a:lvl5pPr>
      <a:lvl6pPr marL="123444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6pPr>
      <a:lvl7pPr marL="144018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7pPr>
      <a:lvl8pPr marL="164592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8pPr>
      <a:lvl9pPr marL="185166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638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defTabSz="685800" eaLnBrk="1" hangingPunct="1">
              <a:defRPr sz="1050">
                <a:solidFill>
                  <a:srgbClr val="000000"/>
                </a:solidFill>
                <a:latin typeface="Arial"/>
              </a:defRPr>
            </a:lvl1pPr>
          </a:lstStyle>
          <a:p>
            <a:pPr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defTabSz="685800" eaLnBrk="1" hangingPunct="1">
              <a:defRPr sz="1050">
                <a:solidFill>
                  <a:srgbClr val="000000"/>
                </a:solidFill>
                <a:latin typeface="Aria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defTabSz="685800" eaLnBrk="1" hangingPunct="1">
              <a:defRPr sz="1050">
                <a:solidFill>
                  <a:srgbClr val="000000"/>
                </a:solidFill>
                <a:latin typeface="Arial"/>
              </a:defRPr>
            </a:lvl1pPr>
          </a:lstStyle>
          <a:p>
            <a:pPr fontAlgn="base">
              <a:spcBef>
                <a:spcPct val="0"/>
              </a:spcBef>
              <a:spcAft>
                <a:spcPct val="0"/>
              </a:spcAft>
              <a:defRPr/>
            </a:pPr>
            <a:fld id="{C2849962-71FE-4799-987C-AF19C5C85C31}"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19202852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rtl="0" eaLnBrk="0" fontAlgn="base" hangingPunct="0">
        <a:spcBef>
          <a:spcPct val="0"/>
        </a:spcBef>
        <a:spcAft>
          <a:spcPct val="0"/>
        </a:spcAft>
        <a:defRPr sz="2700" kern="1200">
          <a:solidFill>
            <a:srgbClr val="000099"/>
          </a:solidFill>
          <a:latin typeface="+mj-lt"/>
          <a:ea typeface="+mj-ea"/>
          <a:cs typeface="+mj-cs"/>
        </a:defRPr>
      </a:lvl1pPr>
      <a:lvl2pPr algn="ctr" rtl="0" eaLnBrk="0" fontAlgn="base" hangingPunct="0">
        <a:spcBef>
          <a:spcPct val="0"/>
        </a:spcBef>
        <a:spcAft>
          <a:spcPct val="0"/>
        </a:spcAft>
        <a:defRPr sz="2700">
          <a:solidFill>
            <a:srgbClr val="000099"/>
          </a:solidFill>
          <a:latin typeface="Arial" panose="020B0604020202020204" pitchFamily="34" charset="0"/>
        </a:defRPr>
      </a:lvl2pPr>
      <a:lvl3pPr algn="ctr" rtl="0" eaLnBrk="0" fontAlgn="base" hangingPunct="0">
        <a:spcBef>
          <a:spcPct val="0"/>
        </a:spcBef>
        <a:spcAft>
          <a:spcPct val="0"/>
        </a:spcAft>
        <a:defRPr sz="2700">
          <a:solidFill>
            <a:srgbClr val="000099"/>
          </a:solidFill>
          <a:latin typeface="Arial" panose="020B0604020202020204" pitchFamily="34" charset="0"/>
        </a:defRPr>
      </a:lvl3pPr>
      <a:lvl4pPr algn="ctr" rtl="0" eaLnBrk="0" fontAlgn="base" hangingPunct="0">
        <a:spcBef>
          <a:spcPct val="0"/>
        </a:spcBef>
        <a:spcAft>
          <a:spcPct val="0"/>
        </a:spcAft>
        <a:defRPr sz="2700">
          <a:solidFill>
            <a:srgbClr val="000099"/>
          </a:solidFill>
          <a:latin typeface="Arial" panose="020B0604020202020204" pitchFamily="34" charset="0"/>
        </a:defRPr>
      </a:lvl4pPr>
      <a:lvl5pPr algn="ctr" rtl="0" eaLnBrk="0" fontAlgn="base" hangingPunct="0">
        <a:spcBef>
          <a:spcPct val="0"/>
        </a:spcBef>
        <a:spcAft>
          <a:spcPct val="0"/>
        </a:spcAft>
        <a:defRPr sz="2700">
          <a:solidFill>
            <a:srgbClr val="000099"/>
          </a:solidFill>
          <a:latin typeface="Arial" panose="020B0604020202020204" pitchFamily="34" charset="0"/>
        </a:defRPr>
      </a:lvl5pPr>
      <a:lvl6pPr marL="342900" algn="ctr" rtl="0" fontAlgn="base">
        <a:spcBef>
          <a:spcPct val="0"/>
        </a:spcBef>
        <a:spcAft>
          <a:spcPct val="0"/>
        </a:spcAft>
        <a:defRPr sz="2700">
          <a:solidFill>
            <a:srgbClr val="000099"/>
          </a:solidFill>
          <a:latin typeface="Arial" panose="020B0604020202020204" pitchFamily="34" charset="0"/>
        </a:defRPr>
      </a:lvl6pPr>
      <a:lvl7pPr marL="685800" algn="ctr" rtl="0" fontAlgn="base">
        <a:spcBef>
          <a:spcPct val="0"/>
        </a:spcBef>
        <a:spcAft>
          <a:spcPct val="0"/>
        </a:spcAft>
        <a:defRPr sz="2700">
          <a:solidFill>
            <a:srgbClr val="000099"/>
          </a:solidFill>
          <a:latin typeface="Arial" panose="020B0604020202020204" pitchFamily="34" charset="0"/>
        </a:defRPr>
      </a:lvl7pPr>
      <a:lvl8pPr marL="1028700" algn="ctr" rtl="0" fontAlgn="base">
        <a:spcBef>
          <a:spcPct val="0"/>
        </a:spcBef>
        <a:spcAft>
          <a:spcPct val="0"/>
        </a:spcAft>
        <a:defRPr sz="2700">
          <a:solidFill>
            <a:srgbClr val="000099"/>
          </a:solidFill>
          <a:latin typeface="Arial" panose="020B0604020202020204" pitchFamily="34" charset="0"/>
        </a:defRPr>
      </a:lvl8pPr>
      <a:lvl9pPr marL="1371600" algn="ctr" rtl="0" fontAlgn="base">
        <a:spcBef>
          <a:spcPct val="0"/>
        </a:spcBef>
        <a:spcAft>
          <a:spcPct val="0"/>
        </a:spcAft>
        <a:defRPr sz="2700">
          <a:solidFill>
            <a:srgbClr val="000099"/>
          </a:solidFill>
          <a:latin typeface="Arial" panose="020B0604020202020204" pitchFamily="34" charset="0"/>
        </a:defRPr>
      </a:lvl9pPr>
    </p:titleStyle>
    <p:bodyStyle>
      <a:lvl1pPr marL="257175" indent="-257175" algn="l" rtl="0" eaLnBrk="0" fontAlgn="base" hangingPunct="0">
        <a:spcBef>
          <a:spcPct val="20000"/>
        </a:spcBef>
        <a:spcAft>
          <a:spcPct val="0"/>
        </a:spcAft>
        <a:buChar char="•"/>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kern="1200">
          <a:solidFill>
            <a:srgbClr val="009900"/>
          </a:solidFill>
          <a:latin typeface="+mn-lt"/>
          <a:ea typeface="+mn-ea"/>
          <a:cs typeface="+mn-cs"/>
        </a:defRPr>
      </a:lvl2pPr>
      <a:lvl3pPr marL="857250" indent="-171450" algn="l" rtl="0" eaLnBrk="0" fontAlgn="base" hangingPunct="0">
        <a:spcBef>
          <a:spcPct val="20000"/>
        </a:spcBef>
        <a:spcAft>
          <a:spcPct val="0"/>
        </a:spcAft>
        <a:buChar char="•"/>
        <a:defRPr kern="1200">
          <a:solidFill>
            <a:srgbClr val="FF0000"/>
          </a:solidFill>
          <a:latin typeface="+mn-lt"/>
          <a:ea typeface="+mn-ea"/>
          <a:cs typeface="+mn-cs"/>
        </a:defRPr>
      </a:lvl3pPr>
      <a:lvl4pPr marL="1200150"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914400" y="34925"/>
            <a:ext cx="10363200" cy="1143000"/>
          </a:xfrm>
          <a:prstGeom prst="rect">
            <a:avLst/>
          </a:prstGeom>
          <a:noFill/>
          <a:ln>
            <a:noFill/>
          </a:ln>
          <a:effectLst>
            <a:outerShdw dist="17961" dir="18900000" algn="ctr" rotWithShape="0">
              <a:srgbClr val="99CC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prstTxWarp prst="textNoShape">
              <a:avLst/>
            </a:prstTxWarp>
          </a:bodyPr>
          <a:lstStyle/>
          <a:p>
            <a:pPr lvl="0"/>
            <a:r>
              <a:rPr lang="en-US" altLang="en-US" smtClean="0"/>
              <a:t>Click to edit Master title style</a:t>
            </a:r>
          </a:p>
        </p:txBody>
      </p:sp>
      <p:sp>
        <p:nvSpPr>
          <p:cNvPr id="17411" name="Rectangle 3"/>
          <p:cNvSpPr>
            <a:spLocks noGrp="1" noChangeArrowheads="1"/>
          </p:cNvSpPr>
          <p:nvPr>
            <p:ph type="body" idx="1"/>
          </p:nvPr>
        </p:nvSpPr>
        <p:spPr bwMode="auto">
          <a:xfrm>
            <a:off x="1280584" y="1720851"/>
            <a:ext cx="103632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2820" name="Rectangle 4"/>
          <p:cNvSpPr>
            <a:spLocks noGrp="1" noChangeArrowheads="1"/>
          </p:cNvSpPr>
          <p:nvPr>
            <p:ph type="dt" sz="half" idx="2"/>
          </p:nvPr>
        </p:nvSpPr>
        <p:spPr bwMode="auto">
          <a:xfrm>
            <a:off x="1" y="6610350"/>
            <a:ext cx="1555751"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defTabSz="685800" eaLnBrk="1" hangingPunct="1">
              <a:defRPr sz="1050" b="0">
                <a:solidFill>
                  <a:srgbClr val="000000"/>
                </a:solidFill>
                <a:latin typeface="+mn-lt"/>
              </a:defRPr>
            </a:lvl1pPr>
          </a:lstStyle>
          <a:p>
            <a:pPr fontAlgn="base">
              <a:spcBef>
                <a:spcPct val="0"/>
              </a:spcBef>
              <a:spcAft>
                <a:spcPct val="0"/>
              </a:spcAft>
              <a:defRPr/>
            </a:pPr>
            <a:endParaRPr lang="en-US"/>
          </a:p>
        </p:txBody>
      </p:sp>
      <p:sp>
        <p:nvSpPr>
          <p:cNvPr id="162821" name="Rectangle 5"/>
          <p:cNvSpPr>
            <a:spLocks noGrp="1" noChangeArrowheads="1"/>
          </p:cNvSpPr>
          <p:nvPr>
            <p:ph type="ftr" sz="quarter" idx="3"/>
          </p:nvPr>
        </p:nvSpPr>
        <p:spPr bwMode="auto">
          <a:xfrm>
            <a:off x="1739900" y="6610350"/>
            <a:ext cx="9609667"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defTabSz="685800" eaLnBrk="1" hangingPunct="1">
              <a:defRPr sz="1050" b="0">
                <a:solidFill>
                  <a:srgbClr val="000000"/>
                </a:solidFill>
                <a:latin typeface="+mn-lt"/>
              </a:defRPr>
            </a:lvl1pPr>
          </a:lstStyle>
          <a:p>
            <a:pPr fontAlgn="base">
              <a:spcBef>
                <a:spcPct val="0"/>
              </a:spcBef>
              <a:spcAft>
                <a:spcPct val="0"/>
              </a:spcAft>
              <a:defRPr/>
            </a:pPr>
            <a:endParaRPr lang="en-US"/>
          </a:p>
        </p:txBody>
      </p:sp>
      <p:sp>
        <p:nvSpPr>
          <p:cNvPr id="162822" name="Rectangle 6"/>
          <p:cNvSpPr>
            <a:spLocks noGrp="1" noChangeArrowheads="1"/>
          </p:cNvSpPr>
          <p:nvPr>
            <p:ph type="sldNum" sz="quarter" idx="4"/>
          </p:nvPr>
        </p:nvSpPr>
        <p:spPr bwMode="auto">
          <a:xfrm>
            <a:off x="11531600" y="6610350"/>
            <a:ext cx="660400"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defTabSz="685800" eaLnBrk="1" hangingPunct="1">
              <a:defRPr sz="1050" b="0">
                <a:solidFill>
                  <a:srgbClr val="000000"/>
                </a:solidFill>
                <a:latin typeface="Arial" panose="020B0604020202020204" pitchFamily="34" charset="0"/>
              </a:defRPr>
            </a:lvl1pPr>
          </a:lstStyle>
          <a:p>
            <a:pPr fontAlgn="base">
              <a:spcBef>
                <a:spcPct val="0"/>
              </a:spcBef>
              <a:spcAft>
                <a:spcPct val="0"/>
              </a:spcAft>
              <a:defRPr/>
            </a:pPr>
            <a:fld id="{B2FFA6DD-4347-468F-9EC7-E2501D39F959}"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1021067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p:txStyles>
    <p:titleStyle>
      <a:lvl1pPr algn="l" rtl="0" eaLnBrk="0" fontAlgn="base" hangingPunct="0">
        <a:spcBef>
          <a:spcPct val="0"/>
        </a:spcBef>
        <a:spcAft>
          <a:spcPct val="0"/>
        </a:spcAft>
        <a:defRPr sz="3300">
          <a:solidFill>
            <a:schemeClr val="tx1"/>
          </a:solidFill>
          <a:latin typeface="+mj-lt"/>
          <a:ea typeface="+mj-ea"/>
          <a:cs typeface="+mj-cs"/>
        </a:defRPr>
      </a:lvl1pPr>
      <a:lvl2pPr algn="l" rtl="0" eaLnBrk="0" fontAlgn="base" hangingPunct="0">
        <a:spcBef>
          <a:spcPct val="0"/>
        </a:spcBef>
        <a:spcAft>
          <a:spcPct val="0"/>
        </a:spcAft>
        <a:defRPr sz="3300">
          <a:solidFill>
            <a:schemeClr val="tx1"/>
          </a:solidFill>
          <a:latin typeface="Arial" charset="0"/>
        </a:defRPr>
      </a:lvl2pPr>
      <a:lvl3pPr algn="l" rtl="0" eaLnBrk="0" fontAlgn="base" hangingPunct="0">
        <a:spcBef>
          <a:spcPct val="0"/>
        </a:spcBef>
        <a:spcAft>
          <a:spcPct val="0"/>
        </a:spcAft>
        <a:defRPr sz="3300">
          <a:solidFill>
            <a:schemeClr val="tx1"/>
          </a:solidFill>
          <a:latin typeface="Arial" charset="0"/>
        </a:defRPr>
      </a:lvl3pPr>
      <a:lvl4pPr algn="l" rtl="0" eaLnBrk="0" fontAlgn="base" hangingPunct="0">
        <a:spcBef>
          <a:spcPct val="0"/>
        </a:spcBef>
        <a:spcAft>
          <a:spcPct val="0"/>
        </a:spcAft>
        <a:defRPr sz="3300">
          <a:solidFill>
            <a:schemeClr val="tx1"/>
          </a:solidFill>
          <a:latin typeface="Arial" charset="0"/>
        </a:defRPr>
      </a:lvl4pPr>
      <a:lvl5pPr algn="l" rtl="0" eaLnBrk="0" fontAlgn="base" hangingPunct="0">
        <a:spcBef>
          <a:spcPct val="0"/>
        </a:spcBef>
        <a:spcAft>
          <a:spcPct val="0"/>
        </a:spcAft>
        <a:defRPr sz="3300">
          <a:solidFill>
            <a:schemeClr val="tx1"/>
          </a:solidFill>
          <a:latin typeface="Arial" charset="0"/>
        </a:defRPr>
      </a:lvl5pPr>
      <a:lvl6pPr marL="342900" algn="l" rtl="0" fontAlgn="base">
        <a:spcBef>
          <a:spcPct val="0"/>
        </a:spcBef>
        <a:spcAft>
          <a:spcPct val="0"/>
        </a:spcAft>
        <a:defRPr sz="3300">
          <a:solidFill>
            <a:schemeClr val="tx1"/>
          </a:solidFill>
          <a:latin typeface="Arial" charset="0"/>
        </a:defRPr>
      </a:lvl6pPr>
      <a:lvl7pPr marL="685800" algn="l" rtl="0" fontAlgn="base">
        <a:spcBef>
          <a:spcPct val="0"/>
        </a:spcBef>
        <a:spcAft>
          <a:spcPct val="0"/>
        </a:spcAft>
        <a:defRPr sz="3300">
          <a:solidFill>
            <a:schemeClr val="tx1"/>
          </a:solidFill>
          <a:latin typeface="Arial" charset="0"/>
        </a:defRPr>
      </a:lvl7pPr>
      <a:lvl8pPr marL="1028700" algn="l" rtl="0" fontAlgn="base">
        <a:spcBef>
          <a:spcPct val="0"/>
        </a:spcBef>
        <a:spcAft>
          <a:spcPct val="0"/>
        </a:spcAft>
        <a:defRPr sz="3300">
          <a:solidFill>
            <a:schemeClr val="tx1"/>
          </a:solidFill>
          <a:latin typeface="Arial" charset="0"/>
        </a:defRPr>
      </a:lvl8pPr>
      <a:lvl9pPr marL="1371600" algn="l" rtl="0" fontAlgn="base">
        <a:spcBef>
          <a:spcPct val="0"/>
        </a:spcBef>
        <a:spcAft>
          <a:spcPct val="0"/>
        </a:spcAft>
        <a:defRPr sz="3300">
          <a:solidFill>
            <a:schemeClr val="tx1"/>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914400" y="34925"/>
            <a:ext cx="10363200" cy="1143000"/>
          </a:xfrm>
          <a:prstGeom prst="rect">
            <a:avLst/>
          </a:prstGeom>
          <a:noFill/>
          <a:ln>
            <a:noFill/>
          </a:ln>
          <a:effectLst>
            <a:outerShdw dist="17961" dir="18900000" algn="ctr" rotWithShape="0">
              <a:srgbClr val="99CC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ctr" anchorCtr="0" compatLnSpc="1">
            <a:prstTxWarp prst="textNoShape">
              <a:avLst/>
            </a:prstTxWarp>
          </a:bodyPr>
          <a:lstStyle/>
          <a:p>
            <a:pPr lvl="0"/>
            <a:r>
              <a:rPr lang="en-US" altLang="ko-KR" smtClean="0"/>
              <a:t>Click to edit Master title style</a:t>
            </a:r>
          </a:p>
        </p:txBody>
      </p:sp>
      <p:sp>
        <p:nvSpPr>
          <p:cNvPr id="18435" name="Rectangle 3"/>
          <p:cNvSpPr>
            <a:spLocks noGrp="1" noChangeArrowheads="1"/>
          </p:cNvSpPr>
          <p:nvPr>
            <p:ph type="body" idx="1"/>
          </p:nvPr>
        </p:nvSpPr>
        <p:spPr bwMode="auto">
          <a:xfrm>
            <a:off x="1280584" y="1720851"/>
            <a:ext cx="103632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62820" name="Rectangle 4"/>
          <p:cNvSpPr>
            <a:spLocks noGrp="1" noChangeArrowheads="1"/>
          </p:cNvSpPr>
          <p:nvPr>
            <p:ph type="dt" sz="half" idx="2"/>
          </p:nvPr>
        </p:nvSpPr>
        <p:spPr bwMode="auto">
          <a:xfrm>
            <a:off x="1" y="6610350"/>
            <a:ext cx="1555751"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defTabSz="685800" eaLnBrk="1" hangingPunct="1">
              <a:defRPr sz="1050" b="0">
                <a:solidFill>
                  <a:srgbClr val="000000"/>
                </a:solidFill>
                <a:latin typeface="Arial" panose="020B0604020202020204" pitchFamily="34" charset="0"/>
                <a:ea typeface="굴림" panose="020B0600000101010101" pitchFamily="34" charset="-127"/>
              </a:defRPr>
            </a:lvl1pPr>
          </a:lstStyle>
          <a:p>
            <a:pPr fontAlgn="base">
              <a:spcBef>
                <a:spcPct val="0"/>
              </a:spcBef>
              <a:spcAft>
                <a:spcPct val="0"/>
              </a:spcAft>
              <a:defRPr/>
            </a:pPr>
            <a:endParaRPr lang="en-US" altLang="ko-KR"/>
          </a:p>
        </p:txBody>
      </p:sp>
      <p:sp>
        <p:nvSpPr>
          <p:cNvPr id="162821" name="Rectangle 5"/>
          <p:cNvSpPr>
            <a:spLocks noGrp="1" noChangeArrowheads="1"/>
          </p:cNvSpPr>
          <p:nvPr>
            <p:ph type="ftr" sz="quarter" idx="3"/>
          </p:nvPr>
        </p:nvSpPr>
        <p:spPr bwMode="auto">
          <a:xfrm>
            <a:off x="1739900" y="6610350"/>
            <a:ext cx="9609667"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defTabSz="685800" eaLnBrk="1" hangingPunct="1">
              <a:defRPr sz="1050" b="0">
                <a:solidFill>
                  <a:srgbClr val="000000"/>
                </a:solidFill>
                <a:latin typeface="Arial" panose="020B0604020202020204" pitchFamily="34" charset="0"/>
                <a:ea typeface="굴림" panose="020B0600000101010101" pitchFamily="34" charset="-127"/>
              </a:defRPr>
            </a:lvl1pPr>
          </a:lstStyle>
          <a:p>
            <a:pPr fontAlgn="base">
              <a:spcBef>
                <a:spcPct val="0"/>
              </a:spcBef>
              <a:spcAft>
                <a:spcPct val="0"/>
              </a:spcAft>
              <a:defRPr/>
            </a:pPr>
            <a:endParaRPr lang="en-US" altLang="ko-KR"/>
          </a:p>
        </p:txBody>
      </p:sp>
      <p:sp>
        <p:nvSpPr>
          <p:cNvPr id="162822" name="Rectangle 6"/>
          <p:cNvSpPr>
            <a:spLocks noGrp="1" noChangeArrowheads="1"/>
          </p:cNvSpPr>
          <p:nvPr>
            <p:ph type="sldNum" sz="quarter" idx="4"/>
          </p:nvPr>
        </p:nvSpPr>
        <p:spPr bwMode="auto">
          <a:xfrm>
            <a:off x="11531600" y="6610350"/>
            <a:ext cx="660400" cy="247650"/>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defTabSz="685800" eaLnBrk="1" hangingPunct="1">
              <a:defRPr sz="1050" b="0">
                <a:solidFill>
                  <a:srgbClr val="000000"/>
                </a:solidFill>
                <a:latin typeface="Arial" panose="020B0604020202020204" pitchFamily="34" charset="0"/>
                <a:ea typeface="굴림" panose="020B0600000101010101" pitchFamily="34" charset="-127"/>
              </a:defRPr>
            </a:lvl1pPr>
          </a:lstStyle>
          <a:p>
            <a:pPr fontAlgn="base">
              <a:spcBef>
                <a:spcPct val="0"/>
              </a:spcBef>
              <a:spcAft>
                <a:spcPct val="0"/>
              </a:spcAft>
              <a:defRPr/>
            </a:pPr>
            <a:fld id="{1F07E007-8EB5-4EC1-96D3-73EAB5755246}" type="slidenum">
              <a:rPr lang="en-US" altLang="ko-KR" smtClean="0"/>
              <a:pPr fontAlgn="base">
                <a:spcBef>
                  <a:spcPct val="0"/>
                </a:spcBef>
                <a:spcAft>
                  <a:spcPct val="0"/>
                </a:spcAft>
                <a:defRPr/>
              </a:pPr>
              <a:t>‹#›</a:t>
            </a:fld>
            <a:endParaRPr lang="en-US" altLang="ko-KR"/>
          </a:p>
        </p:txBody>
      </p:sp>
    </p:spTree>
    <p:extLst>
      <p:ext uri="{BB962C8B-B14F-4D97-AF65-F5344CB8AC3E}">
        <p14:creationId xmlns:p14="http://schemas.microsoft.com/office/powerpoint/2010/main" val="400454186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p:txStyles>
    <p:titleStyle>
      <a:lvl1pPr algn="l" rtl="0" eaLnBrk="0" fontAlgn="base" hangingPunct="0">
        <a:spcBef>
          <a:spcPct val="0"/>
        </a:spcBef>
        <a:spcAft>
          <a:spcPct val="0"/>
        </a:spcAft>
        <a:defRPr sz="3300">
          <a:solidFill>
            <a:schemeClr val="tx1"/>
          </a:solidFill>
          <a:latin typeface="+mj-lt"/>
          <a:ea typeface="+mj-ea"/>
          <a:cs typeface="+mj-cs"/>
        </a:defRPr>
      </a:lvl1pPr>
      <a:lvl2pPr algn="l" rtl="0" eaLnBrk="0" fontAlgn="base" hangingPunct="0">
        <a:spcBef>
          <a:spcPct val="0"/>
        </a:spcBef>
        <a:spcAft>
          <a:spcPct val="0"/>
        </a:spcAft>
        <a:defRPr sz="3300">
          <a:solidFill>
            <a:schemeClr val="tx1"/>
          </a:solidFill>
          <a:latin typeface="Arial" charset="0"/>
        </a:defRPr>
      </a:lvl2pPr>
      <a:lvl3pPr algn="l" rtl="0" eaLnBrk="0" fontAlgn="base" hangingPunct="0">
        <a:spcBef>
          <a:spcPct val="0"/>
        </a:spcBef>
        <a:spcAft>
          <a:spcPct val="0"/>
        </a:spcAft>
        <a:defRPr sz="3300">
          <a:solidFill>
            <a:schemeClr val="tx1"/>
          </a:solidFill>
          <a:latin typeface="Arial" charset="0"/>
        </a:defRPr>
      </a:lvl3pPr>
      <a:lvl4pPr algn="l" rtl="0" eaLnBrk="0" fontAlgn="base" hangingPunct="0">
        <a:spcBef>
          <a:spcPct val="0"/>
        </a:spcBef>
        <a:spcAft>
          <a:spcPct val="0"/>
        </a:spcAft>
        <a:defRPr sz="3300">
          <a:solidFill>
            <a:schemeClr val="tx1"/>
          </a:solidFill>
          <a:latin typeface="Arial" charset="0"/>
        </a:defRPr>
      </a:lvl4pPr>
      <a:lvl5pPr algn="l" rtl="0" eaLnBrk="0" fontAlgn="base" hangingPunct="0">
        <a:spcBef>
          <a:spcPct val="0"/>
        </a:spcBef>
        <a:spcAft>
          <a:spcPct val="0"/>
        </a:spcAft>
        <a:defRPr sz="3300">
          <a:solidFill>
            <a:schemeClr val="tx1"/>
          </a:solidFill>
          <a:latin typeface="Arial" charset="0"/>
        </a:defRPr>
      </a:lvl5pPr>
      <a:lvl6pPr marL="342900" algn="l" rtl="0" fontAlgn="base">
        <a:spcBef>
          <a:spcPct val="0"/>
        </a:spcBef>
        <a:spcAft>
          <a:spcPct val="0"/>
        </a:spcAft>
        <a:defRPr sz="3300">
          <a:solidFill>
            <a:schemeClr val="tx1"/>
          </a:solidFill>
          <a:latin typeface="Arial" charset="0"/>
        </a:defRPr>
      </a:lvl6pPr>
      <a:lvl7pPr marL="685800" algn="l" rtl="0" fontAlgn="base">
        <a:spcBef>
          <a:spcPct val="0"/>
        </a:spcBef>
        <a:spcAft>
          <a:spcPct val="0"/>
        </a:spcAft>
        <a:defRPr sz="3300">
          <a:solidFill>
            <a:schemeClr val="tx1"/>
          </a:solidFill>
          <a:latin typeface="Arial" charset="0"/>
        </a:defRPr>
      </a:lvl7pPr>
      <a:lvl8pPr marL="1028700" algn="l" rtl="0" fontAlgn="base">
        <a:spcBef>
          <a:spcPct val="0"/>
        </a:spcBef>
        <a:spcAft>
          <a:spcPct val="0"/>
        </a:spcAft>
        <a:defRPr sz="3300">
          <a:solidFill>
            <a:schemeClr val="tx1"/>
          </a:solidFill>
          <a:latin typeface="Arial" charset="0"/>
        </a:defRPr>
      </a:lvl8pPr>
      <a:lvl9pPr marL="1371600" algn="l" rtl="0" fontAlgn="base">
        <a:spcBef>
          <a:spcPct val="0"/>
        </a:spcBef>
        <a:spcAft>
          <a:spcPct val="0"/>
        </a:spcAft>
        <a:defRPr sz="3300">
          <a:solidFill>
            <a:schemeClr val="tx1"/>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CE6232A-BC4C-48D1-A46B-88BCF595309C}"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04-04-2020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AAFC0C3-EEE1-4AD5-BABA-A960FDD1D726}"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71835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0"/>
                <a:lumOff val="100000"/>
              </a:schemeClr>
            </a:gs>
            <a:gs pos="100000">
              <a:schemeClr val="accent6">
                <a:lumMod val="60000"/>
                <a:lumOff val="4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1614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2758F09F-6355-49BB-A1B5-E87EEBC48356}"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16901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31B04-DC4A-449B-BA88-FC4B80DFAC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018D0-82D1-4F97-BFD7-52EAF7C4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50B4E-477C-4255-99AE-C6CAEE46F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0AAFF8C-07E5-45C4-A528-265B295B5D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619F35-687D-4459-AFDC-A44F3376A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2132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0.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2.xml"/></Relationships>
</file>

<file path=ppt/slides/_rels/slide1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177.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8.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8.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8.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0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0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0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04.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04.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0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21.xml"/><Relationship Id="rId1" Type="http://schemas.openxmlformats.org/officeDocument/2006/relationships/vmlDrawing" Target="../drawings/vmlDrawing2.vml"/><Relationship Id="rId4" Type="http://schemas.openxmlformats.org/officeDocument/2006/relationships/image" Target="../media/image117.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21.xml"/><Relationship Id="rId1" Type="http://schemas.openxmlformats.org/officeDocument/2006/relationships/vmlDrawing" Target="../drawings/vmlDrawing3.vml"/><Relationship Id="rId4" Type="http://schemas.openxmlformats.org/officeDocument/2006/relationships/image" Target="../media/image118.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21.xml"/><Relationship Id="rId1" Type="http://schemas.openxmlformats.org/officeDocument/2006/relationships/vmlDrawing" Target="../drawings/vmlDrawing4.vml"/><Relationship Id="rId4" Type="http://schemas.openxmlformats.org/officeDocument/2006/relationships/image" Target="../media/image119.wmf"/></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6.bin"/><Relationship Id="rId18" Type="http://schemas.openxmlformats.org/officeDocument/2006/relationships/image" Target="../media/image45.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42.wmf"/><Relationship Id="rId17" Type="http://schemas.openxmlformats.org/officeDocument/2006/relationships/oleObject" Target="../embeddings/oleObject8.bin"/><Relationship Id="rId2" Type="http://schemas.openxmlformats.org/officeDocument/2006/relationships/slideLayout" Target="../slideLayouts/slideLayout143.xml"/><Relationship Id="rId16" Type="http://schemas.openxmlformats.org/officeDocument/2006/relationships/image" Target="../media/image44.wmf"/><Relationship Id="rId20" Type="http://schemas.openxmlformats.org/officeDocument/2006/relationships/image" Target="../media/image46.wmf"/><Relationship Id="rId1" Type="http://schemas.openxmlformats.org/officeDocument/2006/relationships/vmlDrawing" Target="../drawings/vmlDrawing1.vml"/><Relationship Id="rId6" Type="http://schemas.openxmlformats.org/officeDocument/2006/relationships/image" Target="../media/image39.wmf"/><Relationship Id="rId11" Type="http://schemas.openxmlformats.org/officeDocument/2006/relationships/oleObject" Target="../embeddings/oleObject5.bin"/><Relationship Id="rId24" Type="http://schemas.openxmlformats.org/officeDocument/2006/relationships/image" Target="../media/image48.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41.wmf"/><Relationship Id="rId19" Type="http://schemas.openxmlformats.org/officeDocument/2006/relationships/oleObject" Target="../embeddings/oleObject9.bin"/><Relationship Id="rId4" Type="http://schemas.openxmlformats.org/officeDocument/2006/relationships/image" Target="../media/image38.wmf"/><Relationship Id="rId9" Type="http://schemas.openxmlformats.org/officeDocument/2006/relationships/oleObject" Target="../embeddings/oleObject4.bin"/><Relationship Id="rId14" Type="http://schemas.openxmlformats.org/officeDocument/2006/relationships/image" Target="../media/image43.wmf"/><Relationship Id="rId22" Type="http://schemas.openxmlformats.org/officeDocument/2006/relationships/image" Target="../media/image47.wmf"/></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4.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4.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5.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6.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4.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4.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9.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9.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9.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9.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9.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0.xml"/><Relationship Id="rId4" Type="http://schemas.openxmlformats.org/officeDocument/2006/relationships/image" Target="../media/image8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0.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0.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image" Target="../media/image10.png"/><Relationship Id="rId16" Type="http://schemas.openxmlformats.org/officeDocument/2006/relationships/diagramColors" Target="../diagrams/colors6.xml"/><Relationship Id="rId1" Type="http://schemas.openxmlformats.org/officeDocument/2006/relationships/slideLayout" Target="../slideLayouts/slideLayout70.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0.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95394"/>
          </a:xfrm>
        </p:spPr>
        <p:txBody>
          <a:bodyPr/>
          <a:lstStyle/>
          <a:p>
            <a:r>
              <a:rPr lang="en-US" dirty="0" smtClean="0">
                <a:solidFill>
                  <a:schemeClr val="accent6">
                    <a:lumMod val="50000"/>
                  </a:schemeClr>
                </a:solidFill>
              </a:rPr>
              <a:t>Neural Networks</a:t>
            </a:r>
            <a:endParaRPr lang="en-US" dirty="0">
              <a:solidFill>
                <a:schemeClr val="accent6">
                  <a:lumMod val="50000"/>
                </a:schemeClr>
              </a:solidFill>
            </a:endParaRPr>
          </a:p>
        </p:txBody>
      </p:sp>
      <p:sp>
        <p:nvSpPr>
          <p:cNvPr id="3" name="Subtitle 2"/>
          <p:cNvSpPr>
            <a:spLocks noGrp="1"/>
          </p:cNvSpPr>
          <p:nvPr>
            <p:ph type="subTitle" idx="1"/>
          </p:nvPr>
        </p:nvSpPr>
        <p:spPr>
          <a:xfrm>
            <a:off x="8033657" y="4957309"/>
            <a:ext cx="4158343" cy="1900691"/>
          </a:xfrm>
        </p:spPr>
        <p:txBody>
          <a:bodyPr>
            <a:normAutofit/>
          </a:bodyPr>
          <a:lstStyle/>
          <a:p>
            <a:pPr algn="l"/>
            <a:r>
              <a:rPr lang="en-US" dirty="0" smtClean="0">
                <a:solidFill>
                  <a:schemeClr val="accent6">
                    <a:lumMod val="50000"/>
                  </a:schemeClr>
                </a:solidFill>
              </a:rPr>
              <a:t>Dr. N V Subba Reddy</a:t>
            </a:r>
          </a:p>
          <a:p>
            <a:pPr algn="l"/>
            <a:r>
              <a:rPr lang="en-US" dirty="0" smtClean="0">
                <a:solidFill>
                  <a:schemeClr val="accent6">
                    <a:lumMod val="50000"/>
                  </a:schemeClr>
                </a:solidFill>
              </a:rPr>
              <a:t>Manipal Institute of Technology</a:t>
            </a:r>
          </a:p>
          <a:p>
            <a:pPr algn="l"/>
            <a:r>
              <a:rPr lang="en-US" dirty="0" smtClean="0">
                <a:solidFill>
                  <a:schemeClr val="accent6">
                    <a:lumMod val="50000"/>
                  </a:schemeClr>
                </a:solidFill>
              </a:rPr>
              <a:t>Manipal</a:t>
            </a:r>
            <a:endParaRPr lang="en-US" dirty="0">
              <a:solidFill>
                <a:schemeClr val="accent6">
                  <a:lumMod val="50000"/>
                </a:schemeClr>
              </a:solidFill>
            </a:endParaRPr>
          </a:p>
        </p:txBody>
      </p:sp>
    </p:spTree>
    <p:extLst>
      <p:ext uri="{BB962C8B-B14F-4D97-AF65-F5344CB8AC3E}">
        <p14:creationId xmlns:p14="http://schemas.microsoft.com/office/powerpoint/2010/main" val="12291646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53731"/>
          </a:xfrm>
          <a:prstGeom prst="rect">
            <a:avLst/>
          </a:prstGeom>
        </p:spPr>
      </p:pic>
    </p:spTree>
    <p:extLst>
      <p:ext uri="{BB962C8B-B14F-4D97-AF65-F5344CB8AC3E}">
        <p14:creationId xmlns:p14="http://schemas.microsoft.com/office/powerpoint/2010/main" val="3902848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2210" name="Content Placeholder 2"/>
          <p:cNvSpPr>
            <a:spLocks noGrp="1"/>
          </p:cNvSpPr>
          <p:nvPr>
            <p:ph idx="1"/>
          </p:nvPr>
        </p:nvSpPr>
        <p:spPr/>
        <p:txBody>
          <a:bodyPr/>
          <a:lstStyle/>
          <a:p>
            <a:pPr eaLnBrk="1" hangingPunct="1"/>
            <a:r>
              <a:rPr lang="en-US" altLang="ko-KR" sz="2100">
                <a:ea typeface="굴림" pitchFamily="34" charset="-127"/>
              </a:rPr>
              <a:t>Structure of Neighborhoods</a:t>
            </a:r>
          </a:p>
          <a:p>
            <a:pPr eaLnBrk="1" hangingPunct="1"/>
            <a:endParaRPr lang="en-US" altLang="ko-KR" sz="2100">
              <a:ea typeface="굴림" pitchFamily="34" charset="-127"/>
            </a:endParaRPr>
          </a:p>
        </p:txBody>
      </p:sp>
      <p:pic>
        <p:nvPicPr>
          <p:cNvPr id="2222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2663826"/>
            <a:ext cx="4457700"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2" name="Text Box 40"/>
          <p:cNvSpPr txBox="1">
            <a:spLocks noChangeArrowheads="1"/>
          </p:cNvSpPr>
          <p:nvPr/>
        </p:nvSpPr>
        <p:spPr bwMode="auto">
          <a:xfrm>
            <a:off x="2017714" y="1249363"/>
            <a:ext cx="815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ctr" fontAlgn="base">
              <a:spcBef>
                <a:spcPct val="0"/>
              </a:spcBef>
              <a:spcAft>
                <a:spcPct val="0"/>
              </a:spcAft>
            </a:pPr>
            <a:r>
              <a:rPr lang="en-US" altLang="en-US" sz="2700">
                <a:solidFill>
                  <a:srgbClr val="00B0F0"/>
                </a:solidFill>
                <a:latin typeface="Arial" panose="020B0604020202020204" pitchFamily="34" charset="0"/>
              </a:rPr>
              <a:t>KOHONEN SELF ORGANIZING MAPS</a:t>
            </a:r>
          </a:p>
        </p:txBody>
      </p:sp>
    </p:spTree>
    <p:extLst>
      <p:ext uri="{BB962C8B-B14F-4D97-AF65-F5344CB8AC3E}">
        <p14:creationId xmlns:p14="http://schemas.microsoft.com/office/powerpoint/2010/main" val="335624500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Content Placeholder 2"/>
          <p:cNvSpPr>
            <a:spLocks noGrp="1"/>
          </p:cNvSpPr>
          <p:nvPr>
            <p:ph idx="1"/>
          </p:nvPr>
        </p:nvSpPr>
        <p:spPr>
          <a:xfrm>
            <a:off x="3387725" y="1828801"/>
            <a:ext cx="5829300" cy="3832225"/>
          </a:xfrm>
        </p:spPr>
        <p:txBody>
          <a:bodyPr/>
          <a:lstStyle/>
          <a:p>
            <a:pPr lvl="1" eaLnBrk="1" hangingPunct="1"/>
            <a:r>
              <a:rPr lang="en-US" altLang="ko-KR" sz="1800">
                <a:ea typeface="굴림" pitchFamily="34" charset="-127"/>
              </a:rPr>
              <a:t>Neighborhoods do not wrap around from one side of the grid to other side which means missing units are simply ignored.</a:t>
            </a:r>
          </a:p>
          <a:p>
            <a:pPr eaLnBrk="1" hangingPunct="1"/>
            <a:r>
              <a:rPr lang="en-US" altLang="ko-KR" sz="2100">
                <a:ea typeface="굴림" pitchFamily="34" charset="-127"/>
              </a:rPr>
              <a:t>Algorithm:</a:t>
            </a:r>
          </a:p>
          <a:p>
            <a:pPr eaLnBrk="1" hangingPunct="1"/>
            <a:endParaRPr lang="en-US" altLang="ko-KR" sz="2100">
              <a:ea typeface="굴림" pitchFamily="34" charset="-127"/>
            </a:endParaRPr>
          </a:p>
          <a:p>
            <a:pPr eaLnBrk="1" hangingPunct="1"/>
            <a:endParaRPr lang="en-US" altLang="ko-KR" sz="2100">
              <a:ea typeface="굴림" pitchFamily="34" charset="-127"/>
            </a:endParaRPr>
          </a:p>
        </p:txBody>
      </p:sp>
      <p:pic>
        <p:nvPicPr>
          <p:cNvPr id="2232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3086100"/>
            <a:ext cx="60007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Text Box 40"/>
          <p:cNvSpPr txBox="1">
            <a:spLocks noChangeArrowheads="1"/>
          </p:cNvSpPr>
          <p:nvPr/>
        </p:nvSpPr>
        <p:spPr bwMode="auto">
          <a:xfrm>
            <a:off x="2046289" y="1062038"/>
            <a:ext cx="815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ctr" fontAlgn="base">
              <a:spcBef>
                <a:spcPct val="0"/>
              </a:spcBef>
              <a:spcAft>
                <a:spcPct val="0"/>
              </a:spcAft>
            </a:pPr>
            <a:r>
              <a:rPr lang="en-US" altLang="en-US" sz="2700">
                <a:solidFill>
                  <a:srgbClr val="00B0F0"/>
                </a:solidFill>
                <a:latin typeface="Arial" panose="020B0604020202020204" pitchFamily="34" charset="0"/>
              </a:rPr>
              <a:t>KOHONEN SELF ORGANIZING MAPS</a:t>
            </a:r>
          </a:p>
        </p:txBody>
      </p:sp>
    </p:spTree>
    <p:extLst>
      <p:ext uri="{BB962C8B-B14F-4D97-AF65-F5344CB8AC3E}">
        <p14:creationId xmlns:p14="http://schemas.microsoft.com/office/powerpoint/2010/main" val="300367407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Content Placeholder 2"/>
          <p:cNvSpPr>
            <a:spLocks noGrp="1"/>
          </p:cNvSpPr>
          <p:nvPr>
            <p:ph idx="1"/>
          </p:nvPr>
        </p:nvSpPr>
        <p:spPr/>
        <p:txBody>
          <a:bodyPr/>
          <a:lstStyle/>
          <a:p>
            <a:pPr eaLnBrk="1" hangingPunct="1"/>
            <a:r>
              <a:rPr lang="en-US" altLang="ko-KR" sz="2100">
                <a:ea typeface="굴림" pitchFamily="34" charset="-127"/>
              </a:rPr>
              <a:t>Algorithm:</a:t>
            </a:r>
          </a:p>
          <a:p>
            <a:pPr eaLnBrk="1" hangingPunct="1"/>
            <a:endParaRPr lang="en-US" altLang="ko-KR" sz="2100">
              <a:ea typeface="굴림" pitchFamily="34" charset="-127"/>
            </a:endParaRPr>
          </a:p>
          <a:p>
            <a:pPr eaLnBrk="1" hangingPunct="1"/>
            <a:endParaRPr lang="en-US" altLang="ko-KR" sz="2100">
              <a:ea typeface="굴림" pitchFamily="34" charset="-127"/>
            </a:endParaRPr>
          </a:p>
          <a:p>
            <a:pPr eaLnBrk="1" hangingPunct="1"/>
            <a:endParaRPr lang="en-US" altLang="ko-KR" sz="2100">
              <a:ea typeface="굴림" pitchFamily="34" charset="-127"/>
            </a:endParaRPr>
          </a:p>
          <a:p>
            <a:pPr lvl="1" eaLnBrk="1" hangingPunct="1"/>
            <a:r>
              <a:rPr lang="en-US" altLang="ko-KR" sz="1800">
                <a:ea typeface="굴림" pitchFamily="34" charset="-127"/>
              </a:rPr>
              <a:t>Radius and learning rates may be decreased after each epoch.</a:t>
            </a:r>
          </a:p>
          <a:p>
            <a:pPr lvl="1" eaLnBrk="1" hangingPunct="1"/>
            <a:r>
              <a:rPr lang="en-US" altLang="ko-KR" sz="1800">
                <a:ea typeface="굴림" pitchFamily="34" charset="-127"/>
              </a:rPr>
              <a:t>Learning rate decrease may be either linear or geometric.</a:t>
            </a:r>
          </a:p>
        </p:txBody>
      </p:sp>
      <p:pic>
        <p:nvPicPr>
          <p:cNvPr id="2242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50" y="2614614"/>
            <a:ext cx="51943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0" name="Text Box 40"/>
          <p:cNvSpPr txBox="1">
            <a:spLocks noChangeArrowheads="1"/>
          </p:cNvSpPr>
          <p:nvPr/>
        </p:nvSpPr>
        <p:spPr bwMode="auto">
          <a:xfrm>
            <a:off x="2046289" y="1062038"/>
            <a:ext cx="815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ctr" fontAlgn="base">
              <a:spcBef>
                <a:spcPct val="0"/>
              </a:spcBef>
              <a:spcAft>
                <a:spcPct val="0"/>
              </a:spcAft>
            </a:pPr>
            <a:r>
              <a:rPr lang="en-US" altLang="en-US" sz="2700">
                <a:solidFill>
                  <a:srgbClr val="00B0F0"/>
                </a:solidFill>
                <a:latin typeface="Arial" panose="020B0604020202020204" pitchFamily="34" charset="0"/>
              </a:rPr>
              <a:t>KOHONEN SELF ORGANIZING MAPS</a:t>
            </a:r>
          </a:p>
        </p:txBody>
      </p:sp>
    </p:spTree>
    <p:extLst>
      <p:ext uri="{BB962C8B-B14F-4D97-AF65-F5344CB8AC3E}">
        <p14:creationId xmlns:p14="http://schemas.microsoft.com/office/powerpoint/2010/main" val="1741911102"/>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Text Box 40"/>
          <p:cNvSpPr txBox="1">
            <a:spLocks noChangeArrowheads="1"/>
          </p:cNvSpPr>
          <p:nvPr/>
        </p:nvSpPr>
        <p:spPr bwMode="auto">
          <a:xfrm>
            <a:off x="2046289" y="1062038"/>
            <a:ext cx="815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ctr" fontAlgn="base">
              <a:spcBef>
                <a:spcPct val="0"/>
              </a:spcBef>
              <a:spcAft>
                <a:spcPct val="0"/>
              </a:spcAft>
            </a:pPr>
            <a:r>
              <a:rPr lang="en-US" altLang="en-US" sz="2700">
                <a:solidFill>
                  <a:srgbClr val="00B0F0"/>
                </a:solidFill>
                <a:latin typeface="Arial" panose="020B0604020202020204" pitchFamily="34" charset="0"/>
              </a:rPr>
              <a:t>SOM Visualization</a:t>
            </a:r>
          </a:p>
        </p:txBody>
      </p:sp>
      <p:pic>
        <p:nvPicPr>
          <p:cNvPr id="225283" name="SOM">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9013" y="1789113"/>
            <a:ext cx="79438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74838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1" hangingPunct="1">
              <a:defRPr/>
            </a:pPr>
            <a:r>
              <a:rPr lang="en-US" sz="2400" b="1" i="0" dirty="0">
                <a:solidFill>
                  <a:srgbClr val="CC3300"/>
                </a:solidFill>
                <a:latin typeface="Times New Roman" panose="02020603050405020304" pitchFamily="18" charset="0"/>
                <a:ea typeface="+mn-ea"/>
                <a:cs typeface="+mn-cs"/>
              </a:rPr>
              <a:t>KOHONEN SELF ORGANIZING MAPS</a:t>
            </a:r>
            <a:br>
              <a:rPr lang="en-US" sz="2400" b="1" i="0" dirty="0">
                <a:solidFill>
                  <a:srgbClr val="CC3300"/>
                </a:solidFill>
                <a:latin typeface="Times New Roman" panose="02020603050405020304" pitchFamily="18" charset="0"/>
                <a:ea typeface="+mn-ea"/>
                <a:cs typeface="+mn-cs"/>
              </a:rPr>
            </a:br>
            <a:r>
              <a:rPr lang="en-US" sz="2400" b="1" i="0" dirty="0">
                <a:solidFill>
                  <a:srgbClr val="CC3300"/>
                </a:solidFill>
                <a:latin typeface="Times New Roman" panose="02020603050405020304" pitchFamily="18" charset="0"/>
                <a:ea typeface="+mn-ea"/>
                <a:cs typeface="+mn-cs"/>
              </a:rPr>
              <a:t/>
            </a:r>
            <a:br>
              <a:rPr lang="en-US" sz="2400" b="1" i="0" dirty="0">
                <a:solidFill>
                  <a:srgbClr val="CC3300"/>
                </a:solidFill>
                <a:latin typeface="Times New Roman" panose="02020603050405020304" pitchFamily="18" charset="0"/>
                <a:ea typeface="+mn-ea"/>
                <a:cs typeface="+mn-cs"/>
              </a:rPr>
            </a:br>
            <a:endParaRPr lang="en-IN" dirty="0"/>
          </a:p>
        </p:txBody>
      </p:sp>
      <p:sp>
        <p:nvSpPr>
          <p:cNvPr id="3" name="Content Placeholder 2"/>
          <p:cNvSpPr>
            <a:spLocks noGrp="1"/>
          </p:cNvSpPr>
          <p:nvPr>
            <p:ph idx="1"/>
          </p:nvPr>
        </p:nvSpPr>
        <p:spPr/>
        <p:txBody>
          <a:bodyPr/>
          <a:lstStyle/>
          <a:p>
            <a:pPr marL="0" indent="0" algn="just">
              <a:buNone/>
            </a:pPr>
            <a:r>
              <a:rPr lang="en-GB" sz="3200" dirty="0">
                <a:solidFill>
                  <a:srgbClr val="00B050"/>
                </a:solidFill>
                <a:latin typeface="Times New Roman" panose="02020603050405020304" pitchFamily="18" charset="0"/>
              </a:rPr>
              <a:t>The main property of a neural network is an ability to learn from its environment, and to improve its performance through learning</a:t>
            </a:r>
            <a:r>
              <a:rPr lang="en-GB" sz="3200" dirty="0" smtClean="0">
                <a:solidFill>
                  <a:srgbClr val="00B050"/>
                </a:solidFill>
                <a:latin typeface="Times New Roman" panose="02020603050405020304" pitchFamily="18" charset="0"/>
              </a:rPr>
              <a:t>.</a:t>
            </a:r>
          </a:p>
          <a:p>
            <a:pPr marL="0" indent="0" algn="just">
              <a:buNone/>
            </a:pPr>
            <a:endParaRPr lang="en-GB" sz="3200" dirty="0" smtClean="0">
              <a:solidFill>
                <a:srgbClr val="00B050"/>
              </a:solidFill>
              <a:latin typeface="Times New Roman" panose="02020603050405020304" pitchFamily="18" charset="0"/>
            </a:endParaRPr>
          </a:p>
          <a:p>
            <a:pPr marL="0" lvl="0" indent="0">
              <a:buClr>
                <a:srgbClr val="FAFD00"/>
              </a:buClr>
              <a:buSzPct val="75000"/>
              <a:buNone/>
              <a:defRPr/>
            </a:pPr>
            <a:r>
              <a:rPr lang="en-GB" sz="3200" dirty="0" smtClean="0">
                <a:solidFill>
                  <a:srgbClr val="00B050"/>
                </a:solidFill>
                <a:latin typeface="Times New Roman" panose="02020603050405020304" pitchFamily="18" charset="0"/>
              </a:rPr>
              <a:t>So </a:t>
            </a:r>
            <a:r>
              <a:rPr lang="en-GB" sz="3200" dirty="0">
                <a:solidFill>
                  <a:srgbClr val="00B050"/>
                </a:solidFill>
                <a:latin typeface="Times New Roman" panose="02020603050405020304" pitchFamily="18" charset="0"/>
              </a:rPr>
              <a:t>far we have considered </a:t>
            </a:r>
            <a:r>
              <a:rPr lang="en-GB" sz="3200" b="1" dirty="0">
                <a:solidFill>
                  <a:srgbClr val="FAFD00"/>
                </a:solidFill>
                <a:latin typeface="Times New Roman" panose="02020603050405020304" pitchFamily="18" charset="0"/>
              </a:rPr>
              <a:t>supervised</a:t>
            </a:r>
            <a:r>
              <a:rPr lang="en-GB" sz="3200" b="1" dirty="0">
                <a:solidFill>
                  <a:srgbClr val="F57B49"/>
                </a:solidFill>
                <a:latin typeface="Times New Roman" panose="02020603050405020304" pitchFamily="18" charset="0"/>
              </a:rPr>
              <a:t> </a:t>
            </a:r>
            <a:r>
              <a:rPr lang="en-GB" sz="3200" dirty="0">
                <a:solidFill>
                  <a:srgbClr val="FFFFFF"/>
                </a:solidFill>
                <a:latin typeface="Times New Roman" panose="02020603050405020304" pitchFamily="18" charset="0"/>
              </a:rPr>
              <a:t>or</a:t>
            </a:r>
            <a:r>
              <a:rPr lang="en-GB" sz="3200" b="1" dirty="0">
                <a:solidFill>
                  <a:srgbClr val="F57B49"/>
                </a:solidFill>
                <a:latin typeface="Times New Roman" panose="02020603050405020304" pitchFamily="18" charset="0"/>
              </a:rPr>
              <a:t> </a:t>
            </a:r>
            <a:r>
              <a:rPr lang="en-GB" sz="3200" b="1" dirty="0">
                <a:solidFill>
                  <a:srgbClr val="FAFD00"/>
                </a:solidFill>
                <a:latin typeface="Times New Roman" panose="02020603050405020304" pitchFamily="18" charset="0"/>
              </a:rPr>
              <a:t>active learning</a:t>
            </a:r>
            <a:r>
              <a:rPr lang="en-GB" sz="3200" dirty="0">
                <a:solidFill>
                  <a:srgbClr val="FFFFFF"/>
                </a:solidFill>
                <a:latin typeface="Times New Roman" panose="02020603050405020304" pitchFamily="18" charset="0"/>
              </a:rPr>
              <a:t> </a:t>
            </a:r>
            <a:r>
              <a:rPr lang="en-GB" sz="3200" dirty="0">
                <a:solidFill>
                  <a:srgbClr val="FFFFFF"/>
                </a:solidFill>
                <a:latin typeface="Times New Roman" panose="02020603050405020304" pitchFamily="18" charset="0"/>
                <a:sym typeface="Symbol" panose="05050102010706020507" pitchFamily="18" charset="2"/>
              </a:rPr>
              <a:t></a:t>
            </a:r>
            <a:r>
              <a:rPr lang="en-GB" sz="3200" dirty="0">
                <a:solidFill>
                  <a:srgbClr val="FFFFFF"/>
                </a:solidFill>
                <a:latin typeface="Times New Roman" panose="02020603050405020304" pitchFamily="18" charset="0"/>
              </a:rPr>
              <a:t> </a:t>
            </a:r>
            <a:r>
              <a:rPr lang="en-GB" sz="3200" dirty="0">
                <a:solidFill>
                  <a:srgbClr val="00B050"/>
                </a:solidFill>
                <a:latin typeface="Times New Roman" panose="02020603050405020304" pitchFamily="18" charset="0"/>
              </a:rPr>
              <a:t>learning with an external “teacher” or a supervisor who presents a training set to the network.  But another type of learning also exists: </a:t>
            </a:r>
            <a:r>
              <a:rPr lang="en-GB" sz="3200" b="1" dirty="0">
                <a:solidFill>
                  <a:srgbClr val="FAFD00"/>
                </a:solidFill>
                <a:latin typeface="Times New Roman" panose="02020603050405020304" pitchFamily="18" charset="0"/>
              </a:rPr>
              <a:t>unsupervised learning</a:t>
            </a:r>
            <a:r>
              <a:rPr lang="en-GB" sz="3200" dirty="0">
                <a:solidFill>
                  <a:srgbClr val="FFFFFF"/>
                </a:solidFill>
                <a:latin typeface="Times New Roman" panose="02020603050405020304" pitchFamily="18" charset="0"/>
              </a:rPr>
              <a:t>.</a:t>
            </a:r>
            <a:endParaRPr lang="en-US" sz="3200" dirty="0">
              <a:solidFill>
                <a:srgbClr val="FFFFFF"/>
              </a:solidFill>
              <a:latin typeface="Times New Roman" panose="02020603050405020304" pitchFamily="18" charset="0"/>
            </a:endParaRPr>
          </a:p>
          <a:p>
            <a:pPr marL="0" indent="0" algn="just">
              <a:buNone/>
            </a:pPr>
            <a:endParaRPr lang="en-GB" sz="3200" dirty="0">
              <a:solidFill>
                <a:srgbClr val="00B050"/>
              </a:solidFill>
              <a:latin typeface="Times New Roman" panose="02020603050405020304" pitchFamily="18" charset="0"/>
            </a:endParaRPr>
          </a:p>
          <a:p>
            <a:pPr marL="0" indent="0" algn="just">
              <a:buNone/>
            </a:pPr>
            <a:endParaRPr lang="en-IN" dirty="0">
              <a:solidFill>
                <a:srgbClr val="00B05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82150188"/>
      </p:ext>
    </p:extLst>
  </p:cSld>
  <p:clrMapOvr>
    <a:masterClrMapping/>
  </p:clrMapOvr>
  <p:transition>
    <p:strips dir="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
            </a:r>
            <a:endParaRPr lang="en-IN" dirty="0"/>
          </a:p>
        </p:txBody>
      </p:sp>
      <p:sp>
        <p:nvSpPr>
          <p:cNvPr id="3" name="Content Placeholder 2"/>
          <p:cNvSpPr>
            <a:spLocks noGrp="1"/>
          </p:cNvSpPr>
          <p:nvPr>
            <p:ph idx="1"/>
          </p:nvPr>
        </p:nvSpPr>
        <p:spPr/>
        <p:txBody>
          <a:bodyPr/>
          <a:lstStyle/>
          <a:p>
            <a:pPr marL="0" lvl="0" indent="0" algn="just">
              <a:buClr>
                <a:srgbClr val="FAFD00"/>
              </a:buClr>
              <a:buSzPct val="75000"/>
              <a:buFont typeface="Monotype Sorts" pitchFamily="2" charset="2"/>
              <a:buChar char="n"/>
              <a:defRPr/>
            </a:pPr>
            <a:r>
              <a:rPr lang="en-GB" sz="3000" dirty="0">
                <a:solidFill>
                  <a:srgbClr val="00B050"/>
                </a:solidFill>
                <a:latin typeface="Times New Roman" panose="02020603050405020304" pitchFamily="18" charset="0"/>
              </a:rPr>
              <a:t>In contrast to supervised learning, unsupervised </a:t>
            </a:r>
            <a:r>
              <a:rPr lang="en-GB" sz="3000" dirty="0">
                <a:solidFill>
                  <a:srgbClr val="FFFFFF"/>
                </a:solidFill>
                <a:latin typeface="Times New Roman" panose="02020603050405020304" pitchFamily="18" charset="0"/>
              </a:rPr>
              <a:t>or </a:t>
            </a:r>
            <a:r>
              <a:rPr lang="en-GB" sz="3000" b="1" dirty="0">
                <a:solidFill>
                  <a:srgbClr val="FAFD00"/>
                </a:solidFill>
                <a:latin typeface="Times New Roman" panose="02020603050405020304" pitchFamily="18" charset="0"/>
              </a:rPr>
              <a:t>self-organised learning</a:t>
            </a:r>
            <a:r>
              <a:rPr lang="en-GB" sz="3000" dirty="0">
                <a:solidFill>
                  <a:srgbClr val="FFFFFF"/>
                </a:solidFill>
                <a:latin typeface="Times New Roman" panose="02020603050405020304" pitchFamily="18" charset="0"/>
              </a:rPr>
              <a:t> </a:t>
            </a:r>
            <a:r>
              <a:rPr lang="en-GB" sz="3000" dirty="0">
                <a:solidFill>
                  <a:srgbClr val="00B050"/>
                </a:solidFill>
                <a:latin typeface="Times New Roman" panose="02020603050405020304" pitchFamily="18" charset="0"/>
              </a:rPr>
              <a:t>does not require an external teacher.  During the training session, the neural network receives a number of different input patterns, discovers significant features in these patterns and learns how to classify input data into appropriate categories.  Unsupervised learning tends to follow the neuro-biological organisation of the brain</a:t>
            </a:r>
            <a:r>
              <a:rPr lang="en-GB" sz="3000" dirty="0">
                <a:solidFill>
                  <a:srgbClr val="FFFFFF"/>
                </a:solidFill>
                <a:latin typeface="Times New Roman" panose="02020603050405020304" pitchFamily="18" charset="0"/>
              </a:rPr>
              <a:t>.</a:t>
            </a:r>
          </a:p>
          <a:p>
            <a:pPr marL="0" lvl="0" indent="0" algn="just">
              <a:buClr>
                <a:srgbClr val="FAFD00"/>
              </a:buClr>
              <a:buSzPct val="75000"/>
              <a:buFont typeface="Monotype Sorts" pitchFamily="2" charset="2"/>
              <a:buChar char="n"/>
              <a:defRPr/>
            </a:pPr>
            <a:r>
              <a:rPr lang="en-GB" sz="3000" dirty="0">
                <a:solidFill>
                  <a:srgbClr val="00B050"/>
                </a:solidFill>
                <a:latin typeface="Times New Roman" panose="02020603050405020304" pitchFamily="18" charset="0"/>
              </a:rPr>
              <a:t>Unsupervised learning algorithms aim to learn rapidly and can be used in real-time.</a:t>
            </a:r>
            <a:endParaRPr lang="en-US" sz="3000" dirty="0">
              <a:solidFill>
                <a:srgbClr val="00B050"/>
              </a:solidFill>
              <a:latin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34211080"/>
      </p:ext>
    </p:extLst>
  </p:cSld>
  <p:clrMapOvr>
    <a:masterClrMapping/>
  </p:clrMapOvr>
  <p:transition>
    <p:strips dir="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Compititive</a:t>
            </a:r>
            <a:r>
              <a:rPr lang="en-US" dirty="0" smtClean="0"/>
              <a:t> Learning</a:t>
            </a:r>
            <a:endParaRPr lang="en-IN" dirty="0"/>
          </a:p>
        </p:txBody>
      </p:sp>
      <p:pic>
        <p:nvPicPr>
          <p:cNvPr id="5" name="Content Placeholder 4"/>
          <p:cNvPicPr>
            <a:picLocks noGrp="1" noChangeAspect="1"/>
          </p:cNvPicPr>
          <p:nvPr>
            <p:ph idx="1"/>
          </p:nvPr>
        </p:nvPicPr>
        <p:blipFill>
          <a:blip r:embed="rId2"/>
          <a:stretch>
            <a:fillRect/>
          </a:stretch>
        </p:blipFill>
        <p:spPr>
          <a:xfrm>
            <a:off x="711200" y="1524000"/>
            <a:ext cx="10363200" cy="3713018"/>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211854430"/>
      </p:ext>
    </p:extLst>
  </p:cSld>
  <p:clrMapOvr>
    <a:masterClrMapping/>
  </p:clrMapOvr>
  <p:transition>
    <p:strips dir="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Models</a:t>
            </a:r>
            <a:endParaRPr lang="en-IN" dirty="0"/>
          </a:p>
        </p:txBody>
      </p:sp>
      <p:pic>
        <p:nvPicPr>
          <p:cNvPr id="5" name="Content Placeholder 4"/>
          <p:cNvPicPr>
            <a:picLocks noGrp="1" noChangeAspect="1"/>
          </p:cNvPicPr>
          <p:nvPr>
            <p:ph idx="1"/>
          </p:nvPr>
        </p:nvPicPr>
        <p:blipFill>
          <a:blip r:embed="rId2"/>
          <a:stretch>
            <a:fillRect/>
          </a:stretch>
        </p:blipFill>
        <p:spPr>
          <a:xfrm>
            <a:off x="711200" y="1524000"/>
            <a:ext cx="10363199" cy="5038725"/>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18725290"/>
      </p:ext>
    </p:extLst>
  </p:cSld>
  <p:clrMapOvr>
    <a:masterClrMapping/>
  </p:clrMapOvr>
  <p:transition>
    <p:strips dir="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Neural Networks</a:t>
            </a:r>
            <a:endParaRPr lang="en-IN" dirty="0"/>
          </a:p>
        </p:txBody>
      </p:sp>
      <p:pic>
        <p:nvPicPr>
          <p:cNvPr id="5" name="Content Placeholder 4"/>
          <p:cNvPicPr>
            <a:picLocks noGrp="1" noChangeAspect="1"/>
          </p:cNvPicPr>
          <p:nvPr>
            <p:ph idx="1"/>
          </p:nvPr>
        </p:nvPicPr>
        <p:blipFill>
          <a:blip r:embed="rId2"/>
          <a:stretch>
            <a:fillRect/>
          </a:stretch>
        </p:blipFill>
        <p:spPr>
          <a:xfrm>
            <a:off x="711200" y="1524000"/>
            <a:ext cx="10363200" cy="451485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65510968"/>
      </p:ext>
    </p:extLst>
  </p:cSld>
  <p:clrMapOvr>
    <a:masterClrMapping/>
  </p:clrMapOvr>
  <p:transition>
    <p:strips dir="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
            </a:r>
            <a:endParaRPr lang="en-IN" dirty="0"/>
          </a:p>
        </p:txBody>
      </p:sp>
      <p:sp>
        <p:nvSpPr>
          <p:cNvPr id="3" name="Content Placeholder 2"/>
          <p:cNvSpPr>
            <a:spLocks noGrp="1"/>
          </p:cNvSpPr>
          <p:nvPr>
            <p:ph idx="1"/>
          </p:nvPr>
        </p:nvSpPr>
        <p:spPr/>
        <p:txBody>
          <a:bodyPr/>
          <a:lstStyle/>
          <a:p>
            <a:pPr marL="0" lvl="0" indent="0" algn="just">
              <a:buClr>
                <a:srgbClr val="FAFD00"/>
              </a:buClr>
              <a:buSzPct val="75000"/>
              <a:buFont typeface="Monotype Sorts" pitchFamily="2" charset="2"/>
              <a:buChar char="n"/>
              <a:defRPr/>
            </a:pPr>
            <a:r>
              <a:rPr lang="en-GB" sz="3000" dirty="0">
                <a:solidFill>
                  <a:srgbClr val="00B050"/>
                </a:solidFill>
                <a:latin typeface="Times New Roman" panose="02020603050405020304" pitchFamily="18" charset="0"/>
              </a:rPr>
              <a:t>The </a:t>
            </a:r>
            <a:r>
              <a:rPr lang="en-GB" sz="3000" dirty="0" err="1">
                <a:solidFill>
                  <a:srgbClr val="00B050"/>
                </a:solidFill>
                <a:latin typeface="Times New Roman" panose="02020603050405020304" pitchFamily="18" charset="0"/>
              </a:rPr>
              <a:t>Kohonen</a:t>
            </a:r>
            <a:r>
              <a:rPr lang="en-GB" sz="3000" dirty="0">
                <a:solidFill>
                  <a:srgbClr val="00B050"/>
                </a:solidFill>
                <a:latin typeface="Times New Roman" panose="02020603050405020304" pitchFamily="18" charset="0"/>
              </a:rPr>
              <a:t> model provides a topological mapping.  It places a fixed number of input patterns from the input layer into a higher-dimensional output or </a:t>
            </a:r>
            <a:r>
              <a:rPr lang="en-GB" sz="3000" dirty="0" err="1">
                <a:solidFill>
                  <a:srgbClr val="00B050"/>
                </a:solidFill>
                <a:latin typeface="Times New Roman" panose="02020603050405020304" pitchFamily="18" charset="0"/>
              </a:rPr>
              <a:t>Kohonen</a:t>
            </a:r>
            <a:r>
              <a:rPr lang="en-GB" sz="3000" dirty="0">
                <a:solidFill>
                  <a:srgbClr val="00B050"/>
                </a:solidFill>
                <a:latin typeface="Times New Roman" panose="02020603050405020304" pitchFamily="18" charset="0"/>
              </a:rPr>
              <a:t> layer. </a:t>
            </a:r>
            <a:endParaRPr lang="en-GB" sz="3000" dirty="0" smtClean="0">
              <a:solidFill>
                <a:srgbClr val="00B050"/>
              </a:solidFill>
              <a:latin typeface="Times New Roman" panose="02020603050405020304" pitchFamily="18" charset="0"/>
            </a:endParaRPr>
          </a:p>
          <a:p>
            <a:pPr marL="0" lvl="0" indent="0" algn="just">
              <a:buClr>
                <a:srgbClr val="FAFD00"/>
              </a:buClr>
              <a:buSzPct val="75000"/>
              <a:buNone/>
              <a:defRPr/>
            </a:pPr>
            <a:endParaRPr lang="en-GB" sz="3000" dirty="0">
              <a:solidFill>
                <a:srgbClr val="00B050"/>
              </a:solidFill>
              <a:latin typeface="Times New Roman" panose="02020603050405020304" pitchFamily="18" charset="0"/>
            </a:endParaRPr>
          </a:p>
          <a:p>
            <a:pPr marL="0" lvl="0" indent="0" algn="just">
              <a:buClr>
                <a:srgbClr val="FAFD00"/>
              </a:buClr>
              <a:buSzPct val="75000"/>
              <a:buFont typeface="Monotype Sorts" pitchFamily="2" charset="2"/>
              <a:buChar char="n"/>
              <a:defRPr/>
            </a:pPr>
            <a:r>
              <a:rPr lang="en-GB" sz="3000" dirty="0">
                <a:solidFill>
                  <a:srgbClr val="00B050"/>
                </a:solidFill>
                <a:latin typeface="Times New Roman" panose="02020603050405020304" pitchFamily="18" charset="0"/>
              </a:rPr>
              <a:t>Training in the </a:t>
            </a:r>
            <a:r>
              <a:rPr lang="en-GB" sz="3000" dirty="0" err="1">
                <a:solidFill>
                  <a:srgbClr val="00B050"/>
                </a:solidFill>
                <a:latin typeface="Times New Roman" panose="02020603050405020304" pitchFamily="18" charset="0"/>
              </a:rPr>
              <a:t>Kohonen</a:t>
            </a:r>
            <a:r>
              <a:rPr lang="en-GB" sz="3000" dirty="0">
                <a:solidFill>
                  <a:srgbClr val="00B050"/>
                </a:solidFill>
                <a:latin typeface="Times New Roman" panose="02020603050405020304" pitchFamily="18" charset="0"/>
              </a:rPr>
              <a:t> network begins with the winner’s neighbourhood of a fairly large size.  Then, as training proceeds, the neighbourhood size gradually decreases.</a:t>
            </a:r>
            <a:endParaRPr lang="en-US" sz="3000" dirty="0">
              <a:solidFill>
                <a:srgbClr val="00B050"/>
              </a:solidFill>
              <a:latin typeface="Times New Roman" panose="02020603050405020304" pitchFamily="18" charset="0"/>
            </a:endParaRPr>
          </a:p>
          <a:p>
            <a:pPr marL="0" indent="0">
              <a:buNone/>
            </a:pP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844064447"/>
      </p:ext>
    </p:extLst>
  </p:cSld>
  <p:clrMapOvr>
    <a:masterClrMapping/>
  </p:clrMapOvr>
  <p:transition>
    <p:strips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Learning Algorithms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9"/>
            <a:ext cx="10515600" cy="4834802"/>
          </a:xfrm>
          <a:prstGeom prst="rect">
            <a:avLst/>
          </a:prstGeom>
        </p:spPr>
      </p:pic>
    </p:spTree>
    <p:extLst>
      <p:ext uri="{BB962C8B-B14F-4D97-AF65-F5344CB8AC3E}">
        <p14:creationId xmlns:p14="http://schemas.microsoft.com/office/powerpoint/2010/main" val="5202816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5448300" y="5805488"/>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87" name="AutoShape 3"/>
          <p:cNvSpPr>
            <a:spLocks noChangeArrowheads="1"/>
          </p:cNvSpPr>
          <p:nvPr/>
        </p:nvSpPr>
        <p:spPr bwMode="auto">
          <a:xfrm>
            <a:off x="3771900" y="1843088"/>
            <a:ext cx="4648200" cy="1371600"/>
          </a:xfrm>
          <a:prstGeom prst="parallelogram">
            <a:avLst>
              <a:gd name="adj" fmla="val 84722"/>
            </a:avLst>
          </a:prstGeom>
          <a:noFill/>
          <a:ln w="28575">
            <a:solidFill>
              <a:srgbClr val="008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88" name="Oval 4">
            <a:hlinkClick r:id="rId3" action="ppaction://hlinksldjump"/>
          </p:cNvPr>
          <p:cNvSpPr>
            <a:spLocks noChangeArrowheads="1"/>
          </p:cNvSpPr>
          <p:nvPr/>
        </p:nvSpPr>
        <p:spPr bwMode="auto">
          <a:xfrm>
            <a:off x="40005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89" name="Oval 5">
            <a:hlinkClick r:id="rId3" action="ppaction://hlinksldjump"/>
          </p:cNvPr>
          <p:cNvSpPr>
            <a:spLocks noChangeArrowheads="1"/>
          </p:cNvSpPr>
          <p:nvPr/>
        </p:nvSpPr>
        <p:spPr bwMode="auto">
          <a:xfrm>
            <a:off x="6134100" y="2757488"/>
            <a:ext cx="228600" cy="228600"/>
          </a:xfrm>
          <a:prstGeom prst="ellipse">
            <a:avLst/>
          </a:prstGeom>
          <a:gradFill rotWithShape="0">
            <a:gsLst>
              <a:gs pos="0">
                <a:srgbClr val="FFFF99"/>
              </a:gs>
              <a:gs pos="100000">
                <a:srgbClr val="AAAA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0" name="Oval 6">
            <a:hlinkClick r:id="rId3" action="ppaction://hlinksldjump"/>
          </p:cNvPr>
          <p:cNvSpPr>
            <a:spLocks noChangeArrowheads="1"/>
          </p:cNvSpPr>
          <p:nvPr/>
        </p:nvSpPr>
        <p:spPr bwMode="auto">
          <a:xfrm>
            <a:off x="47625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1" name="Oval 7">
            <a:hlinkClick r:id="rId3" action="ppaction://hlinksldjump"/>
          </p:cNvPr>
          <p:cNvSpPr>
            <a:spLocks noChangeArrowheads="1"/>
          </p:cNvSpPr>
          <p:nvPr/>
        </p:nvSpPr>
        <p:spPr bwMode="auto">
          <a:xfrm>
            <a:off x="54483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2" name="Oval 8">
            <a:hlinkClick r:id="rId3" action="ppaction://hlinksldjump"/>
          </p:cNvPr>
          <p:cNvSpPr>
            <a:spLocks noChangeArrowheads="1"/>
          </p:cNvSpPr>
          <p:nvPr/>
        </p:nvSpPr>
        <p:spPr bwMode="auto">
          <a:xfrm>
            <a:off x="61341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3" name="Oval 9">
            <a:hlinkClick r:id="rId3" action="ppaction://hlinksldjump"/>
          </p:cNvPr>
          <p:cNvSpPr>
            <a:spLocks noChangeArrowheads="1"/>
          </p:cNvSpPr>
          <p:nvPr/>
        </p:nvSpPr>
        <p:spPr bwMode="auto">
          <a:xfrm>
            <a:off x="6819900" y="4129088"/>
            <a:ext cx="228600" cy="22860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4" name="Text Box 10"/>
          <p:cNvSpPr txBox="1">
            <a:spLocks noChangeArrowheads="1"/>
          </p:cNvSpPr>
          <p:nvPr/>
        </p:nvSpPr>
        <p:spPr bwMode="auto">
          <a:xfrm>
            <a:off x="6667500" y="3443288"/>
            <a:ext cx="2362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Winning neuron</a:t>
            </a: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5" name="Line 11"/>
          <p:cNvSpPr>
            <a:spLocks noChangeShapeType="1"/>
          </p:cNvSpPr>
          <p:nvPr/>
        </p:nvSpPr>
        <p:spPr bwMode="auto">
          <a:xfrm flipH="1" flipV="1">
            <a:off x="6515100" y="2986088"/>
            <a:ext cx="457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6" name="Text Box 12"/>
          <p:cNvSpPr txBox="1">
            <a:spLocks noChangeArrowheads="1"/>
          </p:cNvSpPr>
          <p:nvPr/>
        </p:nvSpPr>
        <p:spPr bwMode="auto">
          <a:xfrm>
            <a:off x="3238500" y="268128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a:t>
            </a:r>
            <a:r>
              <a:rPr kumimoji="0" lang="en-US" sz="2400" b="1" i="1"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i</a:t>
            </a:r>
            <a:endPar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7" name="Line 13"/>
          <p:cNvSpPr>
            <a:spLocks noChangeShapeType="1"/>
          </p:cNvSpPr>
          <p:nvPr/>
        </p:nvSpPr>
        <p:spPr bwMode="auto">
          <a:xfrm flipV="1">
            <a:off x="4076700" y="2986088"/>
            <a:ext cx="381000" cy="11430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8" name="Line 14"/>
          <p:cNvSpPr>
            <a:spLocks noChangeShapeType="1"/>
          </p:cNvSpPr>
          <p:nvPr/>
        </p:nvSpPr>
        <p:spPr bwMode="auto">
          <a:xfrm flipH="1" flipV="1">
            <a:off x="4457700" y="2986088"/>
            <a:ext cx="3810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399" name="Line 15"/>
          <p:cNvSpPr>
            <a:spLocks noChangeShapeType="1"/>
          </p:cNvSpPr>
          <p:nvPr/>
        </p:nvSpPr>
        <p:spPr bwMode="auto">
          <a:xfrm flipH="1" flipV="1">
            <a:off x="4457700" y="2986088"/>
            <a:ext cx="1066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0" name="Line 16"/>
          <p:cNvSpPr>
            <a:spLocks noChangeShapeType="1"/>
          </p:cNvSpPr>
          <p:nvPr/>
        </p:nvSpPr>
        <p:spPr bwMode="auto">
          <a:xfrm flipH="1" flipV="1">
            <a:off x="4457700" y="2986088"/>
            <a:ext cx="17526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1" name="Line 17"/>
          <p:cNvSpPr>
            <a:spLocks noChangeShapeType="1"/>
          </p:cNvSpPr>
          <p:nvPr/>
        </p:nvSpPr>
        <p:spPr bwMode="auto">
          <a:xfrm flipH="1" flipV="1">
            <a:off x="4457700" y="2986088"/>
            <a:ext cx="24384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2" name="Line 18"/>
          <p:cNvSpPr>
            <a:spLocks noChangeShapeType="1"/>
          </p:cNvSpPr>
          <p:nvPr/>
        </p:nvSpPr>
        <p:spPr bwMode="auto">
          <a:xfrm>
            <a:off x="3771900" y="29860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3" name="Text Box 19"/>
          <p:cNvSpPr txBox="1">
            <a:spLocks noChangeArrowheads="1"/>
          </p:cNvSpPr>
          <p:nvPr/>
        </p:nvSpPr>
        <p:spPr bwMode="auto">
          <a:xfrm>
            <a:off x="3314700" y="222408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neuron </a:t>
            </a:r>
            <a:r>
              <a:rPr kumimoji="0" lang="en-US" sz="18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i</a:t>
            </a: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4" name="Line 20"/>
          <p:cNvSpPr>
            <a:spLocks noChangeShapeType="1"/>
          </p:cNvSpPr>
          <p:nvPr/>
        </p:nvSpPr>
        <p:spPr bwMode="auto">
          <a:xfrm>
            <a:off x="4000500" y="2452688"/>
            <a:ext cx="381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5" name="Line 21"/>
          <p:cNvSpPr>
            <a:spLocks noChangeShapeType="1"/>
          </p:cNvSpPr>
          <p:nvPr/>
        </p:nvSpPr>
        <p:spPr bwMode="auto">
          <a:xfrm>
            <a:off x="3771900" y="4510088"/>
            <a:ext cx="3505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6" name="Line 22"/>
          <p:cNvSpPr>
            <a:spLocks noChangeShapeType="1"/>
          </p:cNvSpPr>
          <p:nvPr/>
        </p:nvSpPr>
        <p:spPr bwMode="auto">
          <a:xfrm flipV="1">
            <a:off x="3771900" y="42814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7" name="Line 23"/>
          <p:cNvSpPr>
            <a:spLocks noChangeShapeType="1"/>
          </p:cNvSpPr>
          <p:nvPr/>
        </p:nvSpPr>
        <p:spPr bwMode="auto">
          <a:xfrm flipV="1">
            <a:off x="7277100" y="42052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8" name="Line 24"/>
          <p:cNvSpPr>
            <a:spLocks noChangeShapeType="1"/>
          </p:cNvSpPr>
          <p:nvPr/>
        </p:nvSpPr>
        <p:spPr bwMode="auto">
          <a:xfrm flipV="1">
            <a:off x="3314700" y="4586288"/>
            <a:ext cx="1295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09" name="Text Box 25"/>
          <p:cNvSpPr txBox="1">
            <a:spLocks noChangeArrowheads="1"/>
          </p:cNvSpPr>
          <p:nvPr/>
        </p:nvSpPr>
        <p:spPr bwMode="auto">
          <a:xfrm>
            <a:off x="2247900" y="4967288"/>
            <a:ext cx="236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Input vector</a:t>
            </a:r>
            <a:r>
              <a:rPr kumimoji="0" lang="en-US" sz="18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X</a:t>
            </a: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6410" name="Text Box 26"/>
          <p:cNvSpPr txBox="1">
            <a:spLocks noChangeArrowheads="1"/>
          </p:cNvSpPr>
          <p:nvPr/>
        </p:nvSpPr>
        <p:spPr bwMode="auto">
          <a:xfrm>
            <a:off x="4686300" y="5043489"/>
            <a:ext cx="3657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sz="2400" b="1"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sz="2400" b="1"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2</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sz="2400" b="1"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n</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rPr>
              <a:t> R</a:t>
            </a:r>
            <a:r>
              <a:rPr kumimoji="0" lang="en-US" sz="2400" b="1" i="1" u="none" strike="noStrike" kern="1200" cap="none" spc="0" normalizeH="0" baseline="3000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rPr>
              <a:t>n</a:t>
            </a: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rPr>
              <a:t>w</a:t>
            </a:r>
            <a:r>
              <a:rPr kumimoji="0" lang="en-US" sz="2400" b="1" i="1"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i</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a:t>
            </a:r>
            <a:r>
              <a:rPr kumimoji="0" lang="en-US" sz="2400" b="1" i="1"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i</a:t>
            </a:r>
            <a:r>
              <a:rPr kumimoji="0" lang="en-US" sz="2400" b="1"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a:t>
            </a:r>
            <a:r>
              <a:rPr kumimoji="0" lang="en-US" sz="2400" b="1" i="1"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i</a:t>
            </a:r>
            <a:r>
              <a:rPr kumimoji="0" lang="en-US" sz="2400" b="1"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2</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w</a:t>
            </a:r>
            <a:r>
              <a:rPr kumimoji="0" lang="en-US" sz="2400" b="1" i="1"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in</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rPr>
              <a:t> R</a:t>
            </a:r>
            <a:r>
              <a:rPr kumimoji="0" lang="en-US" sz="2400" b="1" i="1" u="none" strike="noStrike" kern="1200" cap="none" spc="0" normalizeH="0" baseline="30000" noProof="0">
                <a:ln>
                  <a:noFill/>
                </a:ln>
                <a:solidFill>
                  <a:srgbClr val="000000"/>
                </a:solidFill>
                <a:effectLst/>
                <a:uLnTx/>
                <a:uFillTx/>
                <a:latin typeface="Times New Roman" panose="02020603050405020304" pitchFamily="18" charset="0"/>
                <a:ea typeface="+mn-ea"/>
                <a:cs typeface="+mn-cs"/>
                <a:sym typeface="Symbol" panose="05050102010706020507" pitchFamily="18" charset="2"/>
              </a:rPr>
              <a:t>n</a:t>
            </a:r>
            <a:r>
              <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
        <p:nvSpPr>
          <p:cNvPr id="16411" name="Line 27"/>
          <p:cNvSpPr>
            <a:spLocks noChangeShapeType="1"/>
          </p:cNvSpPr>
          <p:nvPr/>
        </p:nvSpPr>
        <p:spPr bwMode="auto">
          <a:xfrm flipH="1">
            <a:off x="7734300" y="26812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4" name="Text Box 28"/>
          <p:cNvSpPr txBox="1">
            <a:spLocks noChangeArrowheads="1"/>
          </p:cNvSpPr>
          <p:nvPr/>
        </p:nvSpPr>
        <p:spPr bwMode="auto">
          <a:xfrm>
            <a:off x="8267700" y="2452689"/>
            <a:ext cx="1905000" cy="396875"/>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a:ln>
                  <a:noFill/>
                </a:ln>
                <a:solidFill>
                  <a:srgbClr val="000000"/>
                </a:solidFill>
                <a:effectLst>
                  <a:outerShdw blurRad="38100" dist="38100" dir="2700000" algn="tl">
                    <a:srgbClr val="FFFFFF"/>
                  </a:outerShdw>
                </a:effectLst>
                <a:uLnTx/>
                <a:uFillTx/>
                <a:latin typeface="Times New Roman" panose="02020603050405020304" pitchFamily="18" charset="0"/>
                <a:ea typeface="+mn-ea"/>
                <a:cs typeface="+mn-cs"/>
              </a:rPr>
              <a:t>Kohonen layer</a:t>
            </a: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5" name="Oval 29">
            <a:hlinkClick r:id="rId3" action="ppaction://hlinksldjump"/>
          </p:cNvPr>
          <p:cNvSpPr>
            <a:spLocks noChangeArrowheads="1"/>
          </p:cNvSpPr>
          <p:nvPr/>
        </p:nvSpPr>
        <p:spPr bwMode="auto">
          <a:xfrm>
            <a:off x="50673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6" name="Oval 30">
            <a:hlinkClick r:id="rId3" action="ppaction://hlinksldjump"/>
          </p:cNvPr>
          <p:cNvSpPr>
            <a:spLocks noChangeArrowheads="1"/>
          </p:cNvSpPr>
          <p:nvPr/>
        </p:nvSpPr>
        <p:spPr bwMode="auto">
          <a:xfrm>
            <a:off x="46863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7" name="Oval 31">
            <a:hlinkClick r:id="rId3" action="ppaction://hlinksldjump"/>
          </p:cNvPr>
          <p:cNvSpPr>
            <a:spLocks noChangeArrowheads="1"/>
          </p:cNvSpPr>
          <p:nvPr/>
        </p:nvSpPr>
        <p:spPr bwMode="auto">
          <a:xfrm>
            <a:off x="43815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8" name="Oval 32">
            <a:hlinkClick r:id="rId3" action="ppaction://hlinksldjump"/>
          </p:cNvPr>
          <p:cNvSpPr>
            <a:spLocks noChangeArrowheads="1"/>
          </p:cNvSpPr>
          <p:nvPr/>
        </p:nvSpPr>
        <p:spPr bwMode="auto">
          <a:xfrm>
            <a:off x="58293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89" name="Oval 33">
            <a:hlinkClick r:id="rId3" action="ppaction://hlinksldjump"/>
          </p:cNvPr>
          <p:cNvSpPr>
            <a:spLocks noChangeArrowheads="1"/>
          </p:cNvSpPr>
          <p:nvPr/>
        </p:nvSpPr>
        <p:spPr bwMode="auto">
          <a:xfrm>
            <a:off x="55245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0" name="Oval 34">
            <a:hlinkClick r:id="rId3" action="ppaction://hlinksldjump"/>
          </p:cNvPr>
          <p:cNvSpPr>
            <a:spLocks noChangeArrowheads="1"/>
          </p:cNvSpPr>
          <p:nvPr/>
        </p:nvSpPr>
        <p:spPr bwMode="auto">
          <a:xfrm>
            <a:off x="52197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1" name="Oval 35">
            <a:hlinkClick r:id="rId3" action="ppaction://hlinksldjump"/>
          </p:cNvPr>
          <p:cNvSpPr>
            <a:spLocks noChangeArrowheads="1"/>
          </p:cNvSpPr>
          <p:nvPr/>
        </p:nvSpPr>
        <p:spPr bwMode="auto">
          <a:xfrm>
            <a:off x="68199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2" name="Oval 36">
            <a:hlinkClick r:id="rId3" action="ppaction://hlinksldjump"/>
          </p:cNvPr>
          <p:cNvSpPr>
            <a:spLocks noChangeArrowheads="1"/>
          </p:cNvSpPr>
          <p:nvPr/>
        </p:nvSpPr>
        <p:spPr bwMode="auto">
          <a:xfrm>
            <a:off x="65151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3" name="Oval 37">
            <a:hlinkClick r:id="rId3" action="ppaction://hlinksldjump"/>
          </p:cNvPr>
          <p:cNvSpPr>
            <a:spLocks noChangeArrowheads="1"/>
          </p:cNvSpPr>
          <p:nvPr/>
        </p:nvSpPr>
        <p:spPr bwMode="auto">
          <a:xfrm>
            <a:off x="7353300" y="2376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4" name="Oval 38">
            <a:hlinkClick r:id="rId3" action="ppaction://hlinksldjump"/>
          </p:cNvPr>
          <p:cNvSpPr>
            <a:spLocks noChangeArrowheads="1"/>
          </p:cNvSpPr>
          <p:nvPr/>
        </p:nvSpPr>
        <p:spPr bwMode="auto">
          <a:xfrm>
            <a:off x="6972300" y="2757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5" name="Oval 39">
            <a:hlinkClick r:id="rId3" action="ppaction://hlinksldjump"/>
          </p:cNvPr>
          <p:cNvSpPr>
            <a:spLocks noChangeArrowheads="1"/>
          </p:cNvSpPr>
          <p:nvPr/>
        </p:nvSpPr>
        <p:spPr bwMode="auto">
          <a:xfrm>
            <a:off x="7658100" y="1995488"/>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92075" tIns="46038" rIns="92075" bIns="46038" anchor="ct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GB"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36296" name="Text Box 40"/>
          <p:cNvSpPr txBox="1">
            <a:spLocks noChangeArrowheads="1"/>
          </p:cNvSpPr>
          <p:nvPr/>
        </p:nvSpPr>
        <p:spPr bwMode="auto">
          <a:xfrm>
            <a:off x="2667000" y="381000"/>
            <a:ext cx="7162800" cy="457200"/>
          </a:xfrm>
          <a:prstGeom prst="rect">
            <a:avLst/>
          </a:prstGeom>
          <a:noFill/>
          <a:ln w="9525">
            <a:noFill/>
            <a:miter lim="800000"/>
            <a:headEnd/>
            <a:tailEnd/>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srgbClr val="CC3300"/>
                </a:solidFill>
                <a:effectLst>
                  <a:outerShdw blurRad="38100" dist="38100" dir="2700000" algn="tl">
                    <a:srgbClr val="000000"/>
                  </a:outerShdw>
                </a:effectLst>
                <a:uLnTx/>
                <a:uFillTx/>
                <a:latin typeface="Times New Roman" panose="02020603050405020304" pitchFamily="18" charset="0"/>
                <a:ea typeface="+mn-ea"/>
                <a:cs typeface="+mn-cs"/>
              </a:rPr>
              <a:t>KOHONEN SELF ORGANIZING MAPS</a:t>
            </a:r>
          </a:p>
        </p:txBody>
      </p:sp>
      <p:sp>
        <p:nvSpPr>
          <p:cNvPr id="16425" name="Text Box 41"/>
          <p:cNvSpPr txBox="1">
            <a:spLocks noChangeArrowheads="1"/>
          </p:cNvSpPr>
          <p:nvPr/>
        </p:nvSpPr>
        <p:spPr bwMode="auto">
          <a:xfrm>
            <a:off x="2057400" y="11430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Architecture</a:t>
            </a: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2513135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4339" name="Content Placeholder 2"/>
          <p:cNvSpPr>
            <a:spLocks noGrp="1"/>
          </p:cNvSpPr>
          <p:nvPr>
            <p:ph idx="1"/>
          </p:nvPr>
        </p:nvSpPr>
        <p:spPr/>
        <p:txBody>
          <a:bodyPr/>
          <a:lstStyle/>
          <a:p>
            <a:pPr eaLnBrk="1" hangingPunct="1"/>
            <a:r>
              <a:rPr lang="en-US" altLang="ko-KR" sz="2800">
                <a:ea typeface="굴림" panose="020B0600000101010101" pitchFamily="34" charset="-127"/>
              </a:rPr>
              <a:t>Structure of Neighborhoods</a:t>
            </a:r>
          </a:p>
          <a:p>
            <a:pPr eaLnBrk="1" hangingPunct="1"/>
            <a:endParaRPr lang="en-US" altLang="ko-KR" sz="2800">
              <a:ea typeface="굴림" panose="020B0600000101010101" pitchFamily="34" charset="-127"/>
            </a:endParaRP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408239"/>
            <a:ext cx="59436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790722"/>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a:solidFill>
                  <a:srgbClr val="CC3300"/>
                </a:solidFill>
                <a:effectLst>
                  <a:outerShdw blurRad="38100" dist="38100" dir="2700000" algn="tl">
                    <a:srgbClr val="000000"/>
                  </a:outerShdw>
                </a:effectLst>
                <a:latin typeface="Times New Roman" pitchFamily="18" charset="0"/>
                <a:ea typeface="+mn-ea"/>
                <a:cs typeface="+mn-cs"/>
              </a:rPr>
              <a:t> SOM (Self Organizing Maps)</a:t>
            </a:r>
          </a:p>
        </p:txBody>
      </p:sp>
      <p:sp>
        <p:nvSpPr>
          <p:cNvPr id="16387" name="Content Placeholder 2"/>
          <p:cNvSpPr>
            <a:spLocks noGrp="1"/>
          </p:cNvSpPr>
          <p:nvPr>
            <p:ph idx="1"/>
          </p:nvPr>
        </p:nvSpPr>
        <p:spPr>
          <a:xfrm>
            <a:off x="2484438" y="1295401"/>
            <a:ext cx="7772400" cy="5108575"/>
          </a:xfrm>
        </p:spPr>
        <p:txBody>
          <a:bodyPr/>
          <a:lstStyle/>
          <a:p>
            <a:pPr lvl="1" eaLnBrk="1" hangingPunct="1"/>
            <a:r>
              <a:rPr lang="en-US" altLang="ko-KR" sz="2400">
                <a:ea typeface="굴림" panose="020B0600000101010101" pitchFamily="34" charset="-127"/>
              </a:rPr>
              <a:t>Neighborhoods do not wrap around from one side of the grid to other side which means missing units are simply ignored.</a:t>
            </a:r>
          </a:p>
          <a:p>
            <a:pPr eaLnBrk="1" hangingPunct="1"/>
            <a:r>
              <a:rPr lang="en-US" altLang="ko-KR" sz="2800">
                <a:ea typeface="굴림" panose="020B0600000101010101" pitchFamily="34" charset="-127"/>
              </a:rPr>
              <a:t>Algorithm:</a:t>
            </a:r>
          </a:p>
          <a:p>
            <a:pPr eaLnBrk="1" hangingPunct="1"/>
            <a:endParaRPr lang="en-US" altLang="ko-KR" sz="2800">
              <a:ea typeface="굴림" panose="020B0600000101010101" pitchFamily="34" charset="-127"/>
            </a:endParaRPr>
          </a:p>
          <a:p>
            <a:pPr eaLnBrk="1" hangingPunct="1"/>
            <a:endParaRPr lang="en-US" altLang="ko-KR" sz="2800">
              <a:ea typeface="굴림" panose="020B0600000101010101" pitchFamily="34" charset="-127"/>
            </a:endParaRP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971800"/>
            <a:ext cx="8001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9492"/>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2400" b="1" u="sng" kern="1200" dirty="0" err="1">
                <a:solidFill>
                  <a:srgbClr val="CC3300"/>
                </a:solidFill>
                <a:effectLst>
                  <a:outerShdw blurRad="38100" dist="38100" dir="2700000" algn="tl">
                    <a:srgbClr val="000000"/>
                  </a:outerShdw>
                </a:effectLst>
                <a:latin typeface="Times New Roman" pitchFamily="18" charset="0"/>
                <a:ea typeface="+mn-ea"/>
                <a:cs typeface="+mn-cs"/>
              </a:rPr>
              <a:t>Kohonen</a:t>
            </a:r>
            <a:r>
              <a:rPr lang="en-US" sz="2400" b="1" u="sng" kern="1200" dirty="0">
                <a:solidFill>
                  <a:srgbClr val="CC3300"/>
                </a:solidFill>
                <a:effectLst>
                  <a:outerShdw blurRad="38100" dist="38100" dir="2700000" algn="tl">
                    <a:srgbClr val="000000"/>
                  </a:outerShdw>
                </a:effectLst>
                <a:latin typeface="Times New Roman" pitchFamily="18" charset="0"/>
                <a:ea typeface="+mn-ea"/>
                <a:cs typeface="+mn-cs"/>
              </a:rPr>
              <a:t> SOM (Self Organizing Maps)- Version 01</a:t>
            </a:r>
          </a:p>
        </p:txBody>
      </p:sp>
      <p:sp>
        <p:nvSpPr>
          <p:cNvPr id="17411" name="Content Placeholder 2"/>
          <p:cNvSpPr>
            <a:spLocks noGrp="1"/>
          </p:cNvSpPr>
          <p:nvPr>
            <p:ph idx="1"/>
          </p:nvPr>
        </p:nvSpPr>
        <p:spPr/>
        <p:txBody>
          <a:bodyPr/>
          <a:lstStyle/>
          <a:p>
            <a:pPr eaLnBrk="1" hangingPunct="1"/>
            <a:r>
              <a:rPr lang="en-US" altLang="ko-KR" sz="2800">
                <a:ea typeface="굴림" panose="020B0600000101010101" pitchFamily="34" charset="-127"/>
              </a:rPr>
              <a:t>Algorithm:</a:t>
            </a:r>
          </a:p>
          <a:p>
            <a:pPr eaLnBrk="1" hangingPunct="1"/>
            <a:endParaRPr lang="en-US" altLang="ko-KR" sz="2800">
              <a:ea typeface="굴림" panose="020B0600000101010101" pitchFamily="34" charset="-127"/>
            </a:endParaRPr>
          </a:p>
          <a:p>
            <a:pPr eaLnBrk="1" hangingPunct="1"/>
            <a:endParaRPr lang="en-US" altLang="ko-KR" sz="2800">
              <a:ea typeface="굴림" panose="020B0600000101010101" pitchFamily="34" charset="-127"/>
            </a:endParaRPr>
          </a:p>
          <a:p>
            <a:pPr eaLnBrk="1" hangingPunct="1"/>
            <a:endParaRPr lang="en-US" altLang="ko-KR" sz="2800">
              <a:ea typeface="굴림" panose="020B0600000101010101" pitchFamily="34" charset="-127"/>
            </a:endParaRPr>
          </a:p>
          <a:p>
            <a:pPr lvl="1" eaLnBrk="1" hangingPunct="1"/>
            <a:r>
              <a:rPr lang="en-US" altLang="ko-KR" sz="2400">
                <a:ea typeface="굴림" panose="020B0600000101010101" pitchFamily="34" charset="-127"/>
              </a:rPr>
              <a:t>Radius and learning rates may be decreased after each epoch.</a:t>
            </a:r>
          </a:p>
          <a:p>
            <a:pPr lvl="1" eaLnBrk="1" hangingPunct="1"/>
            <a:r>
              <a:rPr lang="en-US" altLang="ko-KR" sz="2400">
                <a:ea typeface="굴림" panose="020B0600000101010101" pitchFamily="34" charset="-127"/>
              </a:rPr>
              <a:t>Learning rate decrease may be either linear or geometric.</a:t>
            </a: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664" y="2343150"/>
            <a:ext cx="69246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016350"/>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pPr eaLnBrk="1" hangingPunct="1"/>
            <a:r>
              <a:rPr lang="en-US" altLang="en-US" sz="3300">
                <a:solidFill>
                  <a:srgbClr val="00B0F0"/>
                </a:solidFill>
              </a:rPr>
              <a:t>Classification : Digit Recognition System</a:t>
            </a:r>
          </a:p>
        </p:txBody>
      </p:sp>
      <p:pic>
        <p:nvPicPr>
          <p:cNvPr id="2140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9725" y="2266950"/>
            <a:ext cx="8972550" cy="3530600"/>
          </a:xfrm>
        </p:spPr>
      </p:pic>
    </p:spTree>
    <p:extLst>
      <p:ext uri="{BB962C8B-B14F-4D97-AF65-F5344CB8AC3E}">
        <p14:creationId xmlns:p14="http://schemas.microsoft.com/office/powerpoint/2010/main" val="211043327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801938" y="998538"/>
            <a:ext cx="6515100" cy="857250"/>
          </a:xfrm>
        </p:spPr>
        <p:txBody>
          <a:bodyPr/>
          <a:lstStyle/>
          <a:p>
            <a:pPr eaLnBrk="1" hangingPunct="1"/>
            <a:r>
              <a:rPr lang="en-US" altLang="en-US" sz="2100"/>
              <a:t>A classic example of a task that requires machine learning: It is very hard to say what makes a 2</a:t>
            </a:r>
            <a:r>
              <a:rPr lang="en-US" altLang="en-US" sz="2400"/>
              <a:t>        </a:t>
            </a:r>
            <a:endParaRPr lang="en-US" altLang="en-US" sz="2400">
              <a:solidFill>
                <a:srgbClr val="009900"/>
              </a:solidFill>
            </a:endParaRPr>
          </a:p>
        </p:txBody>
      </p:sp>
      <p:pic>
        <p:nvPicPr>
          <p:cNvPr id="215043"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89" y="1808164"/>
            <a:ext cx="54768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4"/>
          <p:cNvSpPr>
            <a:spLocks noChangeArrowheads="1"/>
          </p:cNvSpPr>
          <p:nvPr/>
        </p:nvSpPr>
        <p:spPr bwMode="auto">
          <a:xfrm>
            <a:off x="3260726" y="2781301"/>
            <a:ext cx="3914775" cy="620713"/>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en-US" sz="2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45" name="Rectangle 6"/>
          <p:cNvSpPr>
            <a:spLocks noChangeArrowheads="1"/>
          </p:cNvSpPr>
          <p:nvPr/>
        </p:nvSpPr>
        <p:spPr bwMode="auto">
          <a:xfrm>
            <a:off x="7715250" y="2781301"/>
            <a:ext cx="541338"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en-US" sz="2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46" name="Rectangle 7"/>
          <p:cNvSpPr>
            <a:spLocks noChangeArrowheads="1"/>
          </p:cNvSpPr>
          <p:nvPr/>
        </p:nvSpPr>
        <p:spPr bwMode="auto">
          <a:xfrm>
            <a:off x="4422776" y="4429126"/>
            <a:ext cx="1025525"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en-US" sz="2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47" name="Rectangle 8"/>
          <p:cNvSpPr>
            <a:spLocks noChangeArrowheads="1"/>
          </p:cNvSpPr>
          <p:nvPr/>
        </p:nvSpPr>
        <p:spPr bwMode="auto">
          <a:xfrm>
            <a:off x="3287713" y="3617913"/>
            <a:ext cx="539750" cy="620712"/>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altLang="en-US" sz="21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181929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Pre-processor</a:t>
            </a:r>
            <a:endParaRPr lang="en-IN" dirty="0"/>
          </a:p>
        </p:txBody>
      </p:sp>
      <p:pic>
        <p:nvPicPr>
          <p:cNvPr id="5" name="Content Placeholder 4"/>
          <p:cNvPicPr>
            <a:picLocks noGrp="1" noChangeAspect="1"/>
          </p:cNvPicPr>
          <p:nvPr>
            <p:ph idx="1"/>
          </p:nvPr>
        </p:nvPicPr>
        <p:blipFill>
          <a:blip r:embed="rId2"/>
          <a:stretch>
            <a:fillRect/>
          </a:stretch>
        </p:blipFill>
        <p:spPr>
          <a:xfrm>
            <a:off x="711200" y="1620983"/>
            <a:ext cx="10363200" cy="505128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95220210"/>
      </p:ext>
    </p:extLst>
  </p:cSld>
  <p:clrMapOvr>
    <a:masterClrMapping/>
  </p:clrMapOvr>
  <p:transition>
    <p:strips dir="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Structure</a:t>
            </a:r>
            <a:endParaRPr lang="en-IN" dirty="0"/>
          </a:p>
        </p:txBody>
      </p:sp>
      <p:pic>
        <p:nvPicPr>
          <p:cNvPr id="5" name="Content Placeholder 4"/>
          <p:cNvPicPr>
            <a:picLocks noGrp="1" noChangeAspect="1"/>
          </p:cNvPicPr>
          <p:nvPr>
            <p:ph idx="1"/>
          </p:nvPr>
        </p:nvPicPr>
        <p:blipFill>
          <a:blip r:embed="rId2"/>
          <a:stretch>
            <a:fillRect/>
          </a:stretch>
        </p:blipFill>
        <p:spPr>
          <a:xfrm>
            <a:off x="711200" y="1385455"/>
            <a:ext cx="10363200" cy="5153889"/>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202968649"/>
      </p:ext>
    </p:extLst>
  </p:cSld>
  <p:clrMapOvr>
    <a:masterClrMapping/>
  </p:clrMapOvr>
  <p:transition>
    <p:strips dir="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11200" y="1585912"/>
            <a:ext cx="10363200" cy="5133975"/>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47184202"/>
      </p:ext>
    </p:extLst>
  </p:cSld>
  <p:clrMapOvr>
    <a:masterClrMapping/>
  </p:clrMapOvr>
  <p:transition>
    <p:strips dir="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11200" y="1462087"/>
            <a:ext cx="10363200" cy="5381625"/>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76001211"/>
      </p:ext>
    </p:extLst>
  </p:cSld>
  <p:clrMapOvr>
    <a:masterClrMapping/>
  </p:clrMapOvr>
  <p:transition>
    <p:strips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C9C06B97-A111-4091-AC94-358D8FD13FF2}"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44387" name="Text Box 2"/>
          <p:cNvSpPr txBox="1">
            <a:spLocks noChangeArrowheads="1"/>
          </p:cNvSpPr>
          <p:nvPr/>
        </p:nvSpPr>
        <p:spPr bwMode="auto">
          <a:xfrm>
            <a:off x="1524001" y="0"/>
            <a:ext cx="2284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Perceptrons</a:t>
            </a:r>
          </a:p>
        </p:txBody>
      </p:sp>
      <p:sp>
        <p:nvSpPr>
          <p:cNvPr id="144388" name="Rectangle 3"/>
          <p:cNvSpPr>
            <a:spLocks noChangeArrowheads="1"/>
          </p:cNvSpPr>
          <p:nvPr/>
        </p:nvSpPr>
        <p:spPr bwMode="auto">
          <a:xfrm>
            <a:off x="1524000" y="533400"/>
            <a:ext cx="89154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 perceptron is an artificial neuron similar to a single biological neuron. It takes a set of weighted inputs, sums the inputs and compares the result with a threshold value. If the result is above the threshold value, the perceptron fires, otherwise it does not. When a perceptron fires, the output is 1: when it does not fire, the output is zero. </a:t>
            </a:r>
          </a:p>
        </p:txBody>
      </p:sp>
      <p:sp>
        <p:nvSpPr>
          <p:cNvPr id="144389" name="Text Box 4"/>
          <p:cNvSpPr txBox="1">
            <a:spLocks noChangeArrowheads="1"/>
          </p:cNvSpPr>
          <p:nvPr/>
        </p:nvSpPr>
        <p:spPr bwMode="auto">
          <a:xfrm>
            <a:off x="4289426" y="6096000"/>
            <a:ext cx="2563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Figure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perceptron</a:t>
            </a:r>
          </a:p>
        </p:txBody>
      </p:sp>
      <p:pic>
        <p:nvPicPr>
          <p:cNvPr id="14439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4" y="3505201"/>
            <a:ext cx="5100637"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322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11200" y="1447800"/>
            <a:ext cx="10363200" cy="54102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83423642"/>
      </p:ext>
    </p:extLst>
  </p:cSld>
  <p:clrMapOvr>
    <a:masterClrMapping/>
  </p:clrMapOvr>
  <p:transition>
    <p:strips dir="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711200" y="1385456"/>
            <a:ext cx="10363200" cy="508202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21706416"/>
      </p:ext>
    </p:extLst>
  </p:cSld>
  <p:clrMapOvr>
    <a:masterClrMapping/>
  </p:clrMapOvr>
  <p:transition>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DA0C39-4E15-42C3-8BE0-CE07527AC4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6D71FE86-9ABF-4702-9FBA-C3771E237222}"/>
              </a:ext>
            </a:extLst>
          </p:cNvPr>
          <p:cNvPicPr>
            <a:picLocks noChangeAspect="1"/>
          </p:cNvPicPr>
          <p:nvPr/>
        </p:nvPicPr>
        <p:blipFill>
          <a:blip r:embed="rId2"/>
          <a:stretch>
            <a:fillRect/>
          </a:stretch>
        </p:blipFill>
        <p:spPr>
          <a:xfrm>
            <a:off x="3207435" y="1392702"/>
            <a:ext cx="5261316" cy="4107766"/>
          </a:xfrm>
          <a:prstGeom prst="rect">
            <a:avLst/>
          </a:prstGeom>
        </p:spPr>
      </p:pic>
      <p:sp>
        <p:nvSpPr>
          <p:cNvPr id="4" name="Rectangle 3">
            <a:extLst>
              <a:ext uri="{FF2B5EF4-FFF2-40B4-BE49-F238E27FC236}">
                <a16:creationId xmlns:a16="http://schemas.microsoft.com/office/drawing/2014/main" id="{D95D4322-91E4-430F-8ADE-4DE29EA9C5DD}"/>
              </a:ext>
            </a:extLst>
          </p:cNvPr>
          <p:cNvSpPr/>
          <p:nvPr/>
        </p:nvSpPr>
        <p:spPr>
          <a:xfrm>
            <a:off x="4664535" y="740285"/>
            <a:ext cx="234711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Case Study  </a:t>
            </a:r>
            <a:r>
              <a:rPr kumimoji="0" lang="en-US" sz="2800" b="0" i="0" u="none" strike="noStrike" kern="1200" cap="none" spc="0" normalizeH="0" baseline="0" noProof="0" dirty="0" smtClean="0">
                <a:ln>
                  <a:noFill/>
                </a:ln>
                <a:solidFill>
                  <a:srgbClr val="000099"/>
                </a:solidFill>
                <a:effectLst/>
                <a:uLnTx/>
                <a:uFillTx/>
                <a:latin typeface="Times New Roman" panose="02020603050405020304" pitchFamily="18" charset="0"/>
                <a:ea typeface="+mn-ea"/>
                <a:cs typeface="Times New Roman" panose="02020603050405020304" pitchFamily="18" charset="0"/>
              </a:rPr>
              <a:t>03</a:t>
            </a:r>
            <a:endParaRPr kumimoji="0" lang="en-US" sz="28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25394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299B13-2E69-4F00-8552-366110BD8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AE26B5CF-1B8C-4B63-87CD-2629654F7984}"/>
              </a:ext>
            </a:extLst>
          </p:cNvPr>
          <p:cNvPicPr>
            <a:picLocks noChangeAspect="1"/>
          </p:cNvPicPr>
          <p:nvPr/>
        </p:nvPicPr>
        <p:blipFill>
          <a:blip r:embed="rId2"/>
          <a:stretch>
            <a:fillRect/>
          </a:stretch>
        </p:blipFill>
        <p:spPr>
          <a:xfrm>
            <a:off x="2729131" y="1041009"/>
            <a:ext cx="6471139" cy="4811151"/>
          </a:xfrm>
          <a:prstGeom prst="rect">
            <a:avLst/>
          </a:prstGeom>
        </p:spPr>
      </p:pic>
    </p:spTree>
    <p:extLst>
      <p:ext uri="{BB962C8B-B14F-4D97-AF65-F5344CB8AC3E}">
        <p14:creationId xmlns:p14="http://schemas.microsoft.com/office/powerpoint/2010/main" val="37303994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88D42-7993-4E2E-B34E-0A67F26EEF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99A53CA4-F14F-4ED4-9A8A-5AE0355EAFDD}"/>
              </a:ext>
            </a:extLst>
          </p:cNvPr>
          <p:cNvPicPr>
            <a:picLocks noChangeAspect="1"/>
          </p:cNvPicPr>
          <p:nvPr/>
        </p:nvPicPr>
        <p:blipFill>
          <a:blip r:embed="rId2"/>
          <a:stretch>
            <a:fillRect/>
          </a:stretch>
        </p:blipFill>
        <p:spPr>
          <a:xfrm>
            <a:off x="3080825" y="844063"/>
            <a:ext cx="5669280" cy="5124938"/>
          </a:xfrm>
          <a:prstGeom prst="rect">
            <a:avLst/>
          </a:prstGeom>
        </p:spPr>
      </p:pic>
    </p:spTree>
    <p:extLst>
      <p:ext uri="{BB962C8B-B14F-4D97-AF65-F5344CB8AC3E}">
        <p14:creationId xmlns:p14="http://schemas.microsoft.com/office/powerpoint/2010/main" val="29481733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348B37-58C6-46A1-AF53-769FAE13E8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93861504-FD98-410F-AB70-F61DB5EAE591}"/>
              </a:ext>
            </a:extLst>
          </p:cNvPr>
          <p:cNvPicPr>
            <a:picLocks noChangeAspect="1"/>
          </p:cNvPicPr>
          <p:nvPr/>
        </p:nvPicPr>
        <p:blipFill>
          <a:blip r:embed="rId2"/>
          <a:stretch>
            <a:fillRect/>
          </a:stretch>
        </p:blipFill>
        <p:spPr>
          <a:xfrm>
            <a:off x="2447779" y="1026943"/>
            <a:ext cx="7287064" cy="4839286"/>
          </a:xfrm>
          <a:prstGeom prst="rect">
            <a:avLst/>
          </a:prstGeom>
        </p:spPr>
      </p:pic>
    </p:spTree>
    <p:extLst>
      <p:ext uri="{BB962C8B-B14F-4D97-AF65-F5344CB8AC3E}">
        <p14:creationId xmlns:p14="http://schemas.microsoft.com/office/powerpoint/2010/main" val="24557682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C5FD90-6A05-4165-B510-552216A836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A0F2ED0B-C8AF-4E66-BDCD-76ABEFC75E31}"/>
              </a:ext>
            </a:extLst>
          </p:cNvPr>
          <p:cNvPicPr>
            <a:picLocks noChangeAspect="1"/>
          </p:cNvPicPr>
          <p:nvPr/>
        </p:nvPicPr>
        <p:blipFill>
          <a:blip r:embed="rId2"/>
          <a:stretch>
            <a:fillRect/>
          </a:stretch>
        </p:blipFill>
        <p:spPr>
          <a:xfrm>
            <a:off x="2593145" y="942535"/>
            <a:ext cx="7005710" cy="5026465"/>
          </a:xfrm>
          <a:prstGeom prst="rect">
            <a:avLst/>
          </a:prstGeom>
        </p:spPr>
      </p:pic>
    </p:spTree>
    <p:extLst>
      <p:ext uri="{BB962C8B-B14F-4D97-AF65-F5344CB8AC3E}">
        <p14:creationId xmlns:p14="http://schemas.microsoft.com/office/powerpoint/2010/main" val="35829201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94DA8-4987-47F8-A455-36862F952E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148AA124-27DD-4AD0-90AE-0CD629152942}"/>
              </a:ext>
            </a:extLst>
          </p:cNvPr>
          <p:cNvPicPr>
            <a:picLocks noChangeAspect="1"/>
          </p:cNvPicPr>
          <p:nvPr/>
        </p:nvPicPr>
        <p:blipFill>
          <a:blip r:embed="rId2"/>
          <a:stretch>
            <a:fillRect/>
          </a:stretch>
        </p:blipFill>
        <p:spPr>
          <a:xfrm>
            <a:off x="2771335" y="1111348"/>
            <a:ext cx="6386733" cy="4670473"/>
          </a:xfrm>
          <a:prstGeom prst="rect">
            <a:avLst/>
          </a:prstGeom>
        </p:spPr>
      </p:pic>
    </p:spTree>
    <p:extLst>
      <p:ext uri="{BB962C8B-B14F-4D97-AF65-F5344CB8AC3E}">
        <p14:creationId xmlns:p14="http://schemas.microsoft.com/office/powerpoint/2010/main" val="11220308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E66A33-0596-4D9B-855C-1EA2E5C4EB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pic>
        <p:nvPicPr>
          <p:cNvPr id="3" name="Picture 2">
            <a:extLst>
              <a:ext uri="{FF2B5EF4-FFF2-40B4-BE49-F238E27FC236}">
                <a16:creationId xmlns:a16="http://schemas.microsoft.com/office/drawing/2014/main" id="{D91AA626-0AC1-4FCD-9E54-F3C08A4403C3}"/>
              </a:ext>
            </a:extLst>
          </p:cNvPr>
          <p:cNvPicPr>
            <a:picLocks noChangeAspect="1"/>
          </p:cNvPicPr>
          <p:nvPr/>
        </p:nvPicPr>
        <p:blipFill>
          <a:blip r:embed="rId2"/>
          <a:stretch>
            <a:fillRect/>
          </a:stretch>
        </p:blipFill>
        <p:spPr>
          <a:xfrm>
            <a:off x="2504049" y="872197"/>
            <a:ext cx="6569613" cy="5096803"/>
          </a:xfrm>
          <a:prstGeom prst="rect">
            <a:avLst/>
          </a:prstGeom>
        </p:spPr>
      </p:pic>
    </p:spTree>
    <p:extLst>
      <p:ext uri="{BB962C8B-B14F-4D97-AF65-F5344CB8AC3E}">
        <p14:creationId xmlns:p14="http://schemas.microsoft.com/office/powerpoint/2010/main" val="141096922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Case Study 04</a:t>
            </a:r>
            <a:endParaRPr lang="en-IN" dirty="0"/>
          </a:p>
        </p:txBody>
      </p:sp>
      <p:sp>
        <p:nvSpPr>
          <p:cNvPr id="4" name="Content Placeholder 3"/>
          <p:cNvSpPr>
            <a:spLocks noGrp="1"/>
          </p:cNvSpPr>
          <p:nvPr>
            <p:ph idx="1"/>
          </p:nvPr>
        </p:nvSpPr>
        <p:spPr/>
        <p:txBody>
          <a:bodyPr/>
          <a:lstStyle/>
          <a:p>
            <a:endParaRPr lang="en-IN"/>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C21B0-3BD9-431F-B024-20262EF4CE24}"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339791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5007DDEF-CA8C-4D1B-9953-744E9D1BD92E}"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50531" name="Text Box 2"/>
          <p:cNvSpPr txBox="1">
            <a:spLocks noChangeArrowheads="1"/>
          </p:cNvSpPr>
          <p:nvPr/>
        </p:nvSpPr>
        <p:spPr bwMode="auto">
          <a:xfrm>
            <a:off x="1524000" y="0"/>
            <a:ext cx="3875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Multi-layer networks</a:t>
            </a:r>
          </a:p>
        </p:txBody>
      </p:sp>
      <p:sp>
        <p:nvSpPr>
          <p:cNvPr id="150532" name="Rectangle 3"/>
          <p:cNvSpPr>
            <a:spLocks noChangeArrowheads="1"/>
          </p:cNvSpPr>
          <p:nvPr/>
        </p:nvSpPr>
        <p:spPr bwMode="auto">
          <a:xfrm>
            <a:off x="1524000" y="533401"/>
            <a:ext cx="89154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Several layers of perceptions can be combined to create multilayer neural networks. The output from each layer becomes the input to the next layer. The first layer is called the input layer, the middle layers are called the hidden layers and the last layer is called the output layer. </a:t>
            </a:r>
          </a:p>
        </p:txBody>
      </p:sp>
      <p:sp>
        <p:nvSpPr>
          <p:cNvPr id="150533" name="Text Box 4"/>
          <p:cNvSpPr txBox="1">
            <a:spLocks noChangeArrowheads="1"/>
          </p:cNvSpPr>
          <p:nvPr/>
        </p:nvSpPr>
        <p:spPr bwMode="auto">
          <a:xfrm>
            <a:off x="3429001" y="6248400"/>
            <a:ext cx="5153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3333CC"/>
                </a:solidFill>
                <a:effectLst/>
                <a:uLnTx/>
                <a:uFillTx/>
                <a:latin typeface="Times New Roman" panose="02020603050405020304" pitchFamily="18" charset="0"/>
                <a:ea typeface="+mn-ea"/>
                <a:cs typeface="+mn-cs"/>
              </a:rPr>
              <a:t>Figure 18.24  </a:t>
            </a:r>
            <a:r>
              <a:rPr kumimoji="0" 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 multi-layer neural network</a:t>
            </a:r>
          </a:p>
        </p:txBody>
      </p:sp>
      <p:pic>
        <p:nvPicPr>
          <p:cNvPr id="1505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3352800"/>
            <a:ext cx="3967163"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7469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ChangeArrowheads="1"/>
          </p:cNvSpPr>
          <p:nvPr/>
        </p:nvSpPr>
        <p:spPr bwMode="auto">
          <a:xfrm>
            <a:off x="2362200" y="685800"/>
            <a:ext cx="7315200" cy="57912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1"/>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2"/>
              </a:buClr>
              <a:buSzPct val="65000"/>
              <a:buFont typeface="Monotype Sorts" pitchFamily="2" charset="2"/>
              <a:buChar char="n"/>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graphicFrame>
        <p:nvGraphicFramePr>
          <p:cNvPr id="99331" name="Object 4"/>
          <p:cNvGraphicFramePr>
            <a:graphicFrameLocks noChangeAspect="1"/>
          </p:cNvGraphicFramePr>
          <p:nvPr/>
        </p:nvGraphicFramePr>
        <p:xfrm>
          <a:off x="2438400" y="762000"/>
          <a:ext cx="7162800" cy="5640388"/>
        </p:xfrm>
        <a:graphic>
          <a:graphicData uri="http://schemas.openxmlformats.org/presentationml/2006/ole">
            <mc:AlternateContent xmlns:mc="http://schemas.openxmlformats.org/markup-compatibility/2006">
              <mc:Choice xmlns:v="urn:schemas-microsoft-com:vml" Requires="v">
                <p:oleObj spid="_x0000_s4098" name="Picture" r:id="rId3" imgW="4681728" imgH="3686556" progId="Word.Picture.8">
                  <p:embed/>
                </p:oleObj>
              </mc:Choice>
              <mc:Fallback>
                <p:oleObj name="Picture" r:id="rId3" imgW="4681728" imgH="3686556" progId="Word.Picture.8">
                  <p:embed/>
                  <p:pic>
                    <p:nvPicPr>
                      <p:cNvPr id="993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62000"/>
                        <a:ext cx="7162800" cy="564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3" name="Rectangle 5"/>
          <p:cNvSpPr>
            <a:spLocks noChangeArrowheads="1"/>
          </p:cNvSpPr>
          <p:nvPr/>
        </p:nvSpPr>
        <p:spPr bwMode="auto">
          <a:xfrm>
            <a:off x="1828800" y="0"/>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600" b="1" i="0" u="none" strike="noStrike" kern="1200" cap="none" spc="0" normalizeH="0" baseline="0" noProof="0">
                <a:ln>
                  <a:noFill/>
                </a:ln>
                <a:solidFill>
                  <a:srgbClr val="FAFD00"/>
                </a:solidFill>
                <a:effectLst>
                  <a:outerShdw blurRad="38100" dist="38100" dir="2700000" algn="tl">
                    <a:srgbClr val="000000"/>
                  </a:outerShdw>
                </a:effectLst>
                <a:uLnTx/>
                <a:uFillTx/>
                <a:latin typeface="Times New Roman"/>
                <a:ea typeface="+mn-ea"/>
                <a:cs typeface="+mn-cs"/>
              </a:rPr>
              <a:t>Initial random weights</a:t>
            </a:r>
            <a:endParaRPr kumimoji="0" lang="en-GB" sz="3600" b="0" i="0" u="none" strike="noStrike" kern="1200" cap="none" spc="0" normalizeH="0" baseline="0" noProof="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00236573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2362200" y="685800"/>
            <a:ext cx="7315200" cy="57912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1"/>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2"/>
              </a:buClr>
              <a:buSzPct val="65000"/>
              <a:buFont typeface="Monotype Sorts" pitchFamily="2" charset="2"/>
              <a:buChar char="n"/>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20836" name="Rectangle 4"/>
          <p:cNvSpPr>
            <a:spLocks noChangeArrowheads="1"/>
          </p:cNvSpPr>
          <p:nvPr/>
        </p:nvSpPr>
        <p:spPr bwMode="auto">
          <a:xfrm>
            <a:off x="1828800" y="0"/>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600" b="1" i="0" u="none" strike="noStrike" kern="1200" cap="none" spc="0" normalizeH="0" baseline="0" noProof="0">
                <a:ln>
                  <a:noFill/>
                </a:ln>
                <a:solidFill>
                  <a:srgbClr val="FAFD00"/>
                </a:solidFill>
                <a:effectLst>
                  <a:outerShdw blurRad="38100" dist="38100" dir="2700000" algn="tl">
                    <a:srgbClr val="000000"/>
                  </a:outerShdw>
                </a:effectLst>
                <a:uLnTx/>
                <a:uFillTx/>
                <a:latin typeface="Times New Roman"/>
                <a:ea typeface="+mn-ea"/>
                <a:cs typeface="+mn-cs"/>
              </a:rPr>
              <a:t>Network after 100 iterations</a:t>
            </a:r>
            <a:endParaRPr kumimoji="0" lang="en-GB" sz="3600" b="0" i="0" u="none" strike="noStrike" kern="1200" cap="none" spc="0" normalizeH="0" baseline="0" noProof="0">
              <a:ln>
                <a:noFill/>
              </a:ln>
              <a:solidFill>
                <a:srgbClr val="FFFFFF"/>
              </a:solidFill>
              <a:effectLst/>
              <a:uLnTx/>
              <a:uFillTx/>
              <a:latin typeface="Times New Roman"/>
              <a:ea typeface="+mn-ea"/>
              <a:cs typeface="+mn-cs"/>
            </a:endParaRPr>
          </a:p>
        </p:txBody>
      </p:sp>
      <p:graphicFrame>
        <p:nvGraphicFramePr>
          <p:cNvPr id="100356" name="Object 5"/>
          <p:cNvGraphicFramePr>
            <a:graphicFrameLocks noChangeAspect="1"/>
          </p:cNvGraphicFramePr>
          <p:nvPr/>
        </p:nvGraphicFramePr>
        <p:xfrm>
          <a:off x="2362200" y="762000"/>
          <a:ext cx="7162800" cy="5640388"/>
        </p:xfrm>
        <a:graphic>
          <a:graphicData uri="http://schemas.openxmlformats.org/presentationml/2006/ole">
            <mc:AlternateContent xmlns:mc="http://schemas.openxmlformats.org/markup-compatibility/2006">
              <mc:Choice xmlns:v="urn:schemas-microsoft-com:vml" Requires="v">
                <p:oleObj spid="_x0000_s5122" name="Picture" r:id="rId3" imgW="4681728" imgH="3686556" progId="Word.Picture.8">
                  <p:embed/>
                </p:oleObj>
              </mc:Choice>
              <mc:Fallback>
                <p:oleObj name="Picture" r:id="rId3" imgW="4681728" imgH="3686556" progId="Word.Picture.8">
                  <p:embed/>
                  <p:pic>
                    <p:nvPicPr>
                      <p:cNvPr id="1003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762000"/>
                        <a:ext cx="7162800" cy="564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702560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2362200" y="685800"/>
            <a:ext cx="7315200" cy="579120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1"/>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2"/>
              </a:buClr>
              <a:buSzPct val="65000"/>
              <a:buFont typeface="Monotype Sorts" pitchFamily="2" charset="2"/>
              <a:buChar char="n"/>
              <a:defRPr sz="20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20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mn-cs"/>
            </a:endParaRPr>
          </a:p>
        </p:txBody>
      </p:sp>
      <p:sp>
        <p:nvSpPr>
          <p:cNvPr id="121859" name="Rectangle 3"/>
          <p:cNvSpPr>
            <a:spLocks noChangeArrowheads="1"/>
          </p:cNvSpPr>
          <p:nvPr/>
        </p:nvSpPr>
        <p:spPr bwMode="auto">
          <a:xfrm>
            <a:off x="1828800" y="0"/>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600" b="1" i="0" u="none" strike="noStrike" kern="1200" cap="none" spc="0" normalizeH="0" baseline="0" noProof="0">
                <a:ln>
                  <a:noFill/>
                </a:ln>
                <a:solidFill>
                  <a:srgbClr val="FAFD00"/>
                </a:solidFill>
                <a:effectLst>
                  <a:outerShdw blurRad="38100" dist="38100" dir="2700000" algn="tl">
                    <a:srgbClr val="000000"/>
                  </a:outerShdw>
                </a:effectLst>
                <a:uLnTx/>
                <a:uFillTx/>
                <a:latin typeface="Times New Roman"/>
                <a:ea typeface="+mn-ea"/>
                <a:cs typeface="+mn-cs"/>
              </a:rPr>
              <a:t>Network after 1000 iterations</a:t>
            </a:r>
            <a:endParaRPr kumimoji="0" lang="en-GB" sz="3600" b="0" i="0" u="none" strike="noStrike" kern="1200" cap="none" spc="0" normalizeH="0" baseline="0" noProof="0">
              <a:ln>
                <a:noFill/>
              </a:ln>
              <a:solidFill>
                <a:srgbClr val="FFFFFF"/>
              </a:solidFill>
              <a:effectLst/>
              <a:uLnTx/>
              <a:uFillTx/>
              <a:latin typeface="Times New Roman"/>
              <a:ea typeface="+mn-ea"/>
              <a:cs typeface="+mn-cs"/>
            </a:endParaRPr>
          </a:p>
        </p:txBody>
      </p:sp>
      <p:graphicFrame>
        <p:nvGraphicFramePr>
          <p:cNvPr id="101380" name="Object 5"/>
          <p:cNvGraphicFramePr>
            <a:graphicFrameLocks noChangeAspect="1"/>
          </p:cNvGraphicFramePr>
          <p:nvPr/>
        </p:nvGraphicFramePr>
        <p:xfrm>
          <a:off x="2438400" y="762000"/>
          <a:ext cx="7162800" cy="5640388"/>
        </p:xfrm>
        <a:graphic>
          <a:graphicData uri="http://schemas.openxmlformats.org/presentationml/2006/ole">
            <mc:AlternateContent xmlns:mc="http://schemas.openxmlformats.org/markup-compatibility/2006">
              <mc:Choice xmlns:v="urn:schemas-microsoft-com:vml" Requires="v">
                <p:oleObj spid="_x0000_s6146" name="Picture" r:id="rId3" imgW="4681728" imgH="3686556" progId="Word.Picture.8">
                  <p:embed/>
                </p:oleObj>
              </mc:Choice>
              <mc:Fallback>
                <p:oleObj name="Picture" r:id="rId3" imgW="4681728" imgH="3686556" progId="Word.Picture.8">
                  <p:embed/>
                  <p:pic>
                    <p:nvPicPr>
                      <p:cNvPr id="10138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62000"/>
                        <a:ext cx="7162800" cy="564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36694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pic>
        <p:nvPicPr>
          <p:cNvPr id="5" name="Content Placeholder 4"/>
          <p:cNvPicPr>
            <a:picLocks noGrp="1" noChangeAspect="1"/>
          </p:cNvPicPr>
          <p:nvPr>
            <p:ph idx="1"/>
          </p:nvPr>
        </p:nvPicPr>
        <p:blipFill>
          <a:blip r:embed="rId2"/>
          <a:stretch>
            <a:fillRect/>
          </a:stretch>
        </p:blipFill>
        <p:spPr>
          <a:xfrm>
            <a:off x="711200" y="1524000"/>
            <a:ext cx="10466316" cy="49911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67291764"/>
      </p:ext>
    </p:extLst>
  </p:cSld>
  <p:clrMapOvr>
    <a:masterClrMapping/>
  </p:clrMapOvr>
  <p:transition>
    <p:strips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XOR Problem</a:t>
            </a:r>
            <a:endParaRPr lang="en-IN" dirty="0"/>
          </a:p>
        </p:txBody>
      </p:sp>
      <p:pic>
        <p:nvPicPr>
          <p:cNvPr id="5" name="Content Placeholder 4"/>
          <p:cNvPicPr>
            <a:picLocks noGrp="1" noChangeAspect="1"/>
          </p:cNvPicPr>
          <p:nvPr>
            <p:ph idx="1"/>
          </p:nvPr>
        </p:nvPicPr>
        <p:blipFill>
          <a:blip r:embed="rId2"/>
          <a:stretch>
            <a:fillRect/>
          </a:stretch>
        </p:blipFill>
        <p:spPr>
          <a:xfrm>
            <a:off x="711200" y="1524000"/>
            <a:ext cx="10363199" cy="48768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78516365"/>
      </p:ext>
    </p:extLst>
  </p:cSld>
  <p:clrMapOvr>
    <a:masterClrMapping/>
  </p:clrMapOvr>
  <p:transition>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idx="4294967295"/>
          </p:nvPr>
        </p:nvSpPr>
        <p:spPr>
          <a:xfrm>
            <a:off x="1981200" y="76200"/>
            <a:ext cx="8229600" cy="609600"/>
          </a:xfrm>
        </p:spPr>
        <p:txBody>
          <a:bodyPr>
            <a:normAutofit fontScale="90000"/>
          </a:bodyPr>
          <a:lstStyle/>
          <a:p>
            <a:r>
              <a:rPr lang="en-US" altLang="en-US" smtClean="0"/>
              <a:t>ILLUSTRATIVE EXAMPLE</a:t>
            </a:r>
            <a:endParaRPr lang="en-IN" altLang="en-US" smtClean="0"/>
          </a:p>
        </p:txBody>
      </p:sp>
      <p:graphicFrame>
        <p:nvGraphicFramePr>
          <p:cNvPr id="8" name="Group 3"/>
          <p:cNvGraphicFramePr>
            <a:graphicFrameLocks noGrp="1"/>
          </p:cNvGraphicFramePr>
          <p:nvPr>
            <p:ph idx="4294967295"/>
          </p:nvPr>
        </p:nvGraphicFramePr>
        <p:xfrm>
          <a:off x="1676400" y="16002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277" name="TextBox 8"/>
          <p:cNvSpPr txBox="1">
            <a:spLocks noChangeArrowheads="1"/>
          </p:cNvSpPr>
          <p:nvPr/>
        </p:nvSpPr>
        <p:spPr bwMode="auto">
          <a:xfrm>
            <a:off x="1600200" y="1143001"/>
            <a:ext cx="1314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‘OR’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53278" name="Group 71"/>
          <p:cNvGrpSpPr>
            <a:grpSpLocks/>
          </p:cNvGrpSpPr>
          <p:nvPr/>
        </p:nvGrpSpPr>
        <p:grpSpPr bwMode="auto">
          <a:xfrm>
            <a:off x="1905001" y="3505200"/>
            <a:ext cx="1751013" cy="2057400"/>
            <a:chOff x="240" y="2232"/>
            <a:chExt cx="1103" cy="1296"/>
          </a:xfrm>
        </p:grpSpPr>
        <p:sp>
          <p:nvSpPr>
            <p:cNvPr id="53279" name="Line 2"/>
            <p:cNvSpPr>
              <a:spLocks noChangeShapeType="1"/>
            </p:cNvSpPr>
            <p:nvPr/>
          </p:nvSpPr>
          <p:spPr bwMode="auto">
            <a:xfrm flipV="1">
              <a:off x="672" y="2368"/>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0" name="Line 3"/>
            <p:cNvSpPr>
              <a:spLocks noChangeShapeType="1"/>
            </p:cNvSpPr>
            <p:nvPr/>
          </p:nvSpPr>
          <p:spPr bwMode="auto">
            <a:xfrm>
              <a:off x="240" y="3024"/>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1" name="Line 4"/>
            <p:cNvSpPr>
              <a:spLocks noChangeShapeType="1"/>
            </p:cNvSpPr>
            <p:nvPr/>
          </p:nvSpPr>
          <p:spPr bwMode="auto">
            <a:xfrm rot="5261622" flipV="1">
              <a:off x="317" y="2531"/>
              <a:ext cx="1016" cy="977"/>
            </a:xfrm>
            <a:prstGeom prst="line">
              <a:avLst/>
            </a:prstGeom>
            <a:noFill/>
            <a:ln w="603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2" name="TextBox 24"/>
            <p:cNvSpPr txBox="1">
              <a:spLocks noChangeArrowheads="1"/>
            </p:cNvSpPr>
            <p:nvPr/>
          </p:nvSpPr>
          <p:spPr bwMode="auto">
            <a:xfrm>
              <a:off x="584" y="2232"/>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3" name="TextBox 25"/>
            <p:cNvSpPr txBox="1">
              <a:spLocks noChangeArrowheads="1"/>
            </p:cNvSpPr>
            <p:nvPr/>
          </p:nvSpPr>
          <p:spPr bwMode="auto">
            <a:xfrm>
              <a:off x="1112" y="2928"/>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4" name="Oval 37"/>
            <p:cNvSpPr>
              <a:spLocks noChangeArrowheads="1"/>
            </p:cNvSpPr>
            <p:nvPr/>
          </p:nvSpPr>
          <p:spPr bwMode="auto">
            <a:xfrm>
              <a:off x="639" y="2976"/>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5" name="Rectangle 41"/>
            <p:cNvSpPr>
              <a:spLocks noChangeArrowheads="1"/>
            </p:cNvSpPr>
            <p:nvPr/>
          </p:nvSpPr>
          <p:spPr bwMode="auto">
            <a:xfrm>
              <a:off x="960" y="2976"/>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6" name="Rectangle 42"/>
            <p:cNvSpPr>
              <a:spLocks noChangeArrowheads="1"/>
            </p:cNvSpPr>
            <p:nvPr/>
          </p:nvSpPr>
          <p:spPr bwMode="auto">
            <a:xfrm>
              <a:off x="624" y="2600"/>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7" name="Rectangle 43"/>
            <p:cNvSpPr>
              <a:spLocks noChangeArrowheads="1"/>
            </p:cNvSpPr>
            <p:nvPr/>
          </p:nvSpPr>
          <p:spPr bwMode="auto">
            <a:xfrm>
              <a:off x="912" y="2640"/>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53288" name="TextBox 8"/>
          <p:cNvSpPr txBox="1">
            <a:spLocks noChangeArrowheads="1"/>
          </p:cNvSpPr>
          <p:nvPr/>
        </p:nvSpPr>
        <p:spPr bwMode="auto">
          <a:xfrm>
            <a:off x="4267200" y="1104901"/>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‘AND’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2" name="Group 3"/>
          <p:cNvGraphicFramePr>
            <a:graphicFrameLocks noGrp="1"/>
          </p:cNvGraphicFramePr>
          <p:nvPr>
            <p:ph type="tbl" idx="4294967295"/>
          </p:nvPr>
        </p:nvGraphicFramePr>
        <p:xfrm>
          <a:off x="4343400" y="15367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315" name="TextBox 24"/>
          <p:cNvSpPr txBox="1">
            <a:spLocks noChangeArrowheads="1"/>
          </p:cNvSpPr>
          <p:nvPr/>
        </p:nvSpPr>
        <p:spPr bwMode="auto">
          <a:xfrm>
            <a:off x="4813301" y="34290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16" name="Line 2"/>
          <p:cNvSpPr>
            <a:spLocks noChangeShapeType="1"/>
          </p:cNvSpPr>
          <p:nvPr/>
        </p:nvSpPr>
        <p:spPr bwMode="auto">
          <a:xfrm flipV="1">
            <a:off x="9144000" y="38735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17" name="Line 3"/>
          <p:cNvSpPr>
            <a:spLocks noChangeShapeType="1"/>
          </p:cNvSpPr>
          <p:nvPr/>
        </p:nvSpPr>
        <p:spPr bwMode="auto">
          <a:xfrm>
            <a:off x="8458200" y="49149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18" name="TextBox 24"/>
          <p:cNvSpPr txBox="1">
            <a:spLocks noChangeArrowheads="1"/>
          </p:cNvSpPr>
          <p:nvPr/>
        </p:nvSpPr>
        <p:spPr bwMode="auto">
          <a:xfrm>
            <a:off x="9004301" y="36576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19" name="TextBox 25"/>
          <p:cNvSpPr txBox="1">
            <a:spLocks noChangeArrowheads="1"/>
          </p:cNvSpPr>
          <p:nvPr/>
        </p:nvSpPr>
        <p:spPr bwMode="auto">
          <a:xfrm>
            <a:off x="9842501" y="47625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0" name="Oval 90"/>
          <p:cNvSpPr>
            <a:spLocks noChangeArrowheads="1"/>
          </p:cNvSpPr>
          <p:nvPr/>
        </p:nvSpPr>
        <p:spPr bwMode="auto">
          <a:xfrm>
            <a:off x="9067800" y="4203700"/>
            <a:ext cx="128588" cy="128588"/>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1" name="Rectangle 91"/>
          <p:cNvSpPr>
            <a:spLocks noChangeArrowheads="1"/>
          </p:cNvSpPr>
          <p:nvPr/>
        </p:nvSpPr>
        <p:spPr bwMode="auto">
          <a:xfrm>
            <a:off x="9626600" y="4229100"/>
            <a:ext cx="152400" cy="152400"/>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2" name="Rectangle 92"/>
          <p:cNvSpPr>
            <a:spLocks noChangeArrowheads="1"/>
          </p:cNvSpPr>
          <p:nvPr/>
        </p:nvSpPr>
        <p:spPr bwMode="auto">
          <a:xfrm>
            <a:off x="9067800" y="4813300"/>
            <a:ext cx="152400" cy="152400"/>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53323" name="Group 95"/>
          <p:cNvGrpSpPr>
            <a:grpSpLocks/>
          </p:cNvGrpSpPr>
          <p:nvPr/>
        </p:nvGrpSpPr>
        <p:grpSpPr bwMode="auto">
          <a:xfrm>
            <a:off x="4267200" y="3644900"/>
            <a:ext cx="1855788" cy="1612900"/>
            <a:chOff x="1728" y="2296"/>
            <a:chExt cx="1169" cy="1016"/>
          </a:xfrm>
        </p:grpSpPr>
        <p:sp>
          <p:nvSpPr>
            <p:cNvPr id="53324" name="Line 2"/>
            <p:cNvSpPr>
              <a:spLocks noChangeShapeType="1"/>
            </p:cNvSpPr>
            <p:nvPr/>
          </p:nvSpPr>
          <p:spPr bwMode="auto">
            <a:xfrm flipV="1">
              <a:off x="2160" y="2296"/>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5" name="Line 3"/>
            <p:cNvSpPr>
              <a:spLocks noChangeShapeType="1"/>
            </p:cNvSpPr>
            <p:nvPr/>
          </p:nvSpPr>
          <p:spPr bwMode="auto">
            <a:xfrm>
              <a:off x="1728" y="2952"/>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6" name="Line 4"/>
            <p:cNvSpPr>
              <a:spLocks noChangeShapeType="1"/>
            </p:cNvSpPr>
            <p:nvPr/>
          </p:nvSpPr>
          <p:spPr bwMode="auto">
            <a:xfrm rot="5261622" flipV="1">
              <a:off x="1901" y="2315"/>
              <a:ext cx="1016" cy="977"/>
            </a:xfrm>
            <a:prstGeom prst="line">
              <a:avLst/>
            </a:prstGeom>
            <a:noFill/>
            <a:ln w="603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7" name="TextBox 25"/>
            <p:cNvSpPr txBox="1">
              <a:spLocks noChangeArrowheads="1"/>
            </p:cNvSpPr>
            <p:nvPr/>
          </p:nvSpPr>
          <p:spPr bwMode="auto">
            <a:xfrm>
              <a:off x="2600" y="2856"/>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8" name="Oval 78"/>
            <p:cNvSpPr>
              <a:spLocks noChangeArrowheads="1"/>
            </p:cNvSpPr>
            <p:nvPr/>
          </p:nvSpPr>
          <p:spPr bwMode="auto">
            <a:xfrm>
              <a:off x="2128" y="2904"/>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9" name="Oval 82"/>
            <p:cNvSpPr>
              <a:spLocks noChangeArrowheads="1"/>
            </p:cNvSpPr>
            <p:nvPr/>
          </p:nvSpPr>
          <p:spPr bwMode="auto">
            <a:xfrm>
              <a:off x="2112" y="2664"/>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0" name="Oval 83"/>
            <p:cNvSpPr>
              <a:spLocks noChangeArrowheads="1"/>
            </p:cNvSpPr>
            <p:nvPr/>
          </p:nvSpPr>
          <p:spPr bwMode="auto">
            <a:xfrm>
              <a:off x="2360" y="2896"/>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1" name="Rectangle 94"/>
            <p:cNvSpPr>
              <a:spLocks noChangeArrowheads="1"/>
            </p:cNvSpPr>
            <p:nvPr/>
          </p:nvSpPr>
          <p:spPr bwMode="auto">
            <a:xfrm>
              <a:off x="2400" y="2544"/>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53332" name="TextBox 8"/>
          <p:cNvSpPr txBox="1">
            <a:spLocks noChangeArrowheads="1"/>
          </p:cNvSpPr>
          <p:nvPr/>
        </p:nvSpPr>
        <p:spPr bwMode="auto">
          <a:xfrm>
            <a:off x="1676400" y="5562601"/>
            <a:ext cx="572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‘OR’ gate and ‘AND’ gate are LINEARLY SEPARABLE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3" name="TextBox 8"/>
          <p:cNvSpPr txBox="1">
            <a:spLocks noChangeArrowheads="1"/>
          </p:cNvSpPr>
          <p:nvPr/>
        </p:nvSpPr>
        <p:spPr bwMode="auto">
          <a:xfrm>
            <a:off x="8305800" y="1219201"/>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‘XOR’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 name="Group 3"/>
          <p:cNvGraphicFramePr>
            <a:graphicFrameLocks noGrp="1"/>
          </p:cNvGraphicFramePr>
          <p:nvPr>
            <p:ph type="tbl" idx="4294967295"/>
          </p:nvPr>
        </p:nvGraphicFramePr>
        <p:xfrm>
          <a:off x="8382000" y="16764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360" name="Oval 124"/>
          <p:cNvSpPr>
            <a:spLocks noChangeArrowheads="1"/>
          </p:cNvSpPr>
          <p:nvPr/>
        </p:nvSpPr>
        <p:spPr bwMode="auto">
          <a:xfrm>
            <a:off x="9639300" y="4864100"/>
            <a:ext cx="128588" cy="128588"/>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1" name="Freeform 125"/>
          <p:cNvSpPr>
            <a:spLocks/>
          </p:cNvSpPr>
          <p:nvPr/>
        </p:nvSpPr>
        <p:spPr bwMode="auto">
          <a:xfrm>
            <a:off x="8775701" y="4076700"/>
            <a:ext cx="1171575" cy="1181100"/>
          </a:xfrm>
          <a:custGeom>
            <a:avLst/>
            <a:gdLst>
              <a:gd name="T0" fmla="*/ 2147483647 w 738"/>
              <a:gd name="T1" fmla="*/ 2147483647 h 744"/>
              <a:gd name="T2" fmla="*/ 2147483647 w 738"/>
              <a:gd name="T3" fmla="*/ 2147483647 h 744"/>
              <a:gd name="T4" fmla="*/ 2147483647 w 738"/>
              <a:gd name="T5" fmla="*/ 2147483647 h 744"/>
              <a:gd name="T6" fmla="*/ 2147483647 w 738"/>
              <a:gd name="T7" fmla="*/ 2147483647 h 744"/>
              <a:gd name="T8" fmla="*/ 2147483647 w 738"/>
              <a:gd name="T9" fmla="*/ 2147483647 h 744"/>
              <a:gd name="T10" fmla="*/ 2147483647 w 738"/>
              <a:gd name="T11" fmla="*/ 2147483647 h 744"/>
              <a:gd name="T12" fmla="*/ 0 w 738"/>
              <a:gd name="T13" fmla="*/ 2147483647 h 744"/>
              <a:gd name="T14" fmla="*/ 2147483647 w 738"/>
              <a:gd name="T15" fmla="*/ 2147483647 h 744"/>
              <a:gd name="T16" fmla="*/ 2147483647 w 738"/>
              <a:gd name="T17" fmla="*/ 2147483647 h 744"/>
              <a:gd name="T18" fmla="*/ 2147483647 w 738"/>
              <a:gd name="T19" fmla="*/ 0 h 744"/>
              <a:gd name="T20" fmla="*/ 2147483647 w 738"/>
              <a:gd name="T21" fmla="*/ 2147483647 h 744"/>
              <a:gd name="T22" fmla="*/ 2147483647 w 738"/>
              <a:gd name="T23" fmla="*/ 2147483647 h 744"/>
              <a:gd name="T24" fmla="*/ 2147483647 w 738"/>
              <a:gd name="T25" fmla="*/ 2147483647 h 744"/>
              <a:gd name="T26" fmla="*/ 2147483647 w 738"/>
              <a:gd name="T27" fmla="*/ 2147483647 h 744"/>
              <a:gd name="T28" fmla="*/ 2147483647 w 738"/>
              <a:gd name="T29" fmla="*/ 2147483647 h 744"/>
              <a:gd name="T30" fmla="*/ 2147483647 w 738"/>
              <a:gd name="T31" fmla="*/ 2147483647 h 744"/>
              <a:gd name="T32" fmla="*/ 2147483647 w 738"/>
              <a:gd name="T33" fmla="*/ 2147483647 h 744"/>
              <a:gd name="T34" fmla="*/ 2147483647 w 738"/>
              <a:gd name="T35" fmla="*/ 2147483647 h 744"/>
              <a:gd name="T36" fmla="*/ 2147483647 w 738"/>
              <a:gd name="T37" fmla="*/ 2147483647 h 744"/>
              <a:gd name="T38" fmla="*/ 2147483647 w 738"/>
              <a:gd name="T39" fmla="*/ 2147483647 h 744"/>
              <a:gd name="T40" fmla="*/ 2147483647 w 738"/>
              <a:gd name="T41" fmla="*/ 2147483647 h 744"/>
              <a:gd name="T42" fmla="*/ 2147483647 w 738"/>
              <a:gd name="T43" fmla="*/ 2147483647 h 744"/>
              <a:gd name="T44" fmla="*/ 2147483647 w 738"/>
              <a:gd name="T45" fmla="*/ 2147483647 h 744"/>
              <a:gd name="T46" fmla="*/ 2147483647 w 738"/>
              <a:gd name="T47" fmla="*/ 2147483647 h 7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38"/>
              <a:gd name="T73" fmla="*/ 0 h 744"/>
              <a:gd name="T74" fmla="*/ 738 w 738"/>
              <a:gd name="T75" fmla="*/ 744 h 7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38" h="744">
                <a:moveTo>
                  <a:pt x="600" y="696"/>
                </a:moveTo>
                <a:cubicBezTo>
                  <a:pt x="586" y="682"/>
                  <a:pt x="571" y="664"/>
                  <a:pt x="552" y="656"/>
                </a:cubicBezTo>
                <a:cubicBezTo>
                  <a:pt x="534" y="648"/>
                  <a:pt x="514" y="650"/>
                  <a:pt x="496" y="640"/>
                </a:cubicBezTo>
                <a:cubicBezTo>
                  <a:pt x="449" y="614"/>
                  <a:pt x="420" y="573"/>
                  <a:pt x="376" y="544"/>
                </a:cubicBezTo>
                <a:cubicBezTo>
                  <a:pt x="359" y="518"/>
                  <a:pt x="322" y="481"/>
                  <a:pt x="296" y="464"/>
                </a:cubicBezTo>
                <a:cubicBezTo>
                  <a:pt x="262" y="413"/>
                  <a:pt x="197" y="392"/>
                  <a:pt x="152" y="352"/>
                </a:cubicBezTo>
                <a:cubicBezTo>
                  <a:pt x="75" y="284"/>
                  <a:pt x="20" y="196"/>
                  <a:pt x="0" y="96"/>
                </a:cubicBezTo>
                <a:cubicBezTo>
                  <a:pt x="3" y="83"/>
                  <a:pt x="1" y="68"/>
                  <a:pt x="8" y="56"/>
                </a:cubicBezTo>
                <a:cubicBezTo>
                  <a:pt x="17" y="40"/>
                  <a:pt x="74" y="26"/>
                  <a:pt x="80" y="24"/>
                </a:cubicBezTo>
                <a:cubicBezTo>
                  <a:pt x="134" y="6"/>
                  <a:pt x="149" y="6"/>
                  <a:pt x="216" y="0"/>
                </a:cubicBezTo>
                <a:cubicBezTo>
                  <a:pt x="292" y="8"/>
                  <a:pt x="297" y="1"/>
                  <a:pt x="344" y="48"/>
                </a:cubicBezTo>
                <a:cubicBezTo>
                  <a:pt x="357" y="87"/>
                  <a:pt x="380" y="92"/>
                  <a:pt x="408" y="120"/>
                </a:cubicBezTo>
                <a:cubicBezTo>
                  <a:pt x="431" y="143"/>
                  <a:pt x="444" y="165"/>
                  <a:pt x="472" y="184"/>
                </a:cubicBezTo>
                <a:cubicBezTo>
                  <a:pt x="475" y="192"/>
                  <a:pt x="474" y="202"/>
                  <a:pt x="480" y="208"/>
                </a:cubicBezTo>
                <a:cubicBezTo>
                  <a:pt x="494" y="222"/>
                  <a:pt x="528" y="240"/>
                  <a:pt x="528" y="240"/>
                </a:cubicBezTo>
                <a:cubicBezTo>
                  <a:pt x="547" y="268"/>
                  <a:pt x="572" y="278"/>
                  <a:pt x="592" y="304"/>
                </a:cubicBezTo>
                <a:cubicBezTo>
                  <a:pt x="615" y="334"/>
                  <a:pt x="636" y="364"/>
                  <a:pt x="648" y="400"/>
                </a:cubicBezTo>
                <a:cubicBezTo>
                  <a:pt x="645" y="411"/>
                  <a:pt x="635" y="422"/>
                  <a:pt x="640" y="432"/>
                </a:cubicBezTo>
                <a:cubicBezTo>
                  <a:pt x="656" y="464"/>
                  <a:pt x="690" y="483"/>
                  <a:pt x="712" y="512"/>
                </a:cubicBezTo>
                <a:cubicBezTo>
                  <a:pt x="738" y="590"/>
                  <a:pt x="733" y="555"/>
                  <a:pt x="720" y="672"/>
                </a:cubicBezTo>
                <a:cubicBezTo>
                  <a:pt x="719" y="683"/>
                  <a:pt x="718" y="695"/>
                  <a:pt x="712" y="704"/>
                </a:cubicBezTo>
                <a:cubicBezTo>
                  <a:pt x="700" y="721"/>
                  <a:pt x="679" y="729"/>
                  <a:pt x="664" y="744"/>
                </a:cubicBezTo>
                <a:cubicBezTo>
                  <a:pt x="651" y="741"/>
                  <a:pt x="589" y="731"/>
                  <a:pt x="584" y="712"/>
                </a:cubicBezTo>
                <a:cubicBezTo>
                  <a:pt x="582" y="705"/>
                  <a:pt x="595" y="701"/>
                  <a:pt x="600" y="696"/>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2" name="TextBox 8"/>
          <p:cNvSpPr txBox="1">
            <a:spLocks noChangeArrowheads="1"/>
          </p:cNvSpPr>
          <p:nvPr/>
        </p:nvSpPr>
        <p:spPr bwMode="auto">
          <a:xfrm>
            <a:off x="7594600" y="5537201"/>
            <a:ext cx="299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‘XOR’ gate is NON-LINEAR</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3" name="Rectangle 127"/>
          <p:cNvSpPr>
            <a:spLocks noChangeArrowheads="1"/>
          </p:cNvSpPr>
          <p:nvPr/>
        </p:nvSpPr>
        <p:spPr bwMode="auto">
          <a:xfrm>
            <a:off x="2438400" y="6172201"/>
            <a:ext cx="751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charset="0"/>
                <a:ea typeface="+mn-ea"/>
                <a:cs typeface="Arial" charset="0"/>
              </a:rPr>
              <a:t>NOTE: Most of the data of a real world problems are non linear only</a:t>
            </a:r>
          </a:p>
        </p:txBody>
      </p:sp>
    </p:spTree>
    <p:extLst>
      <p:ext uri="{BB962C8B-B14F-4D97-AF65-F5344CB8AC3E}">
        <p14:creationId xmlns:p14="http://schemas.microsoft.com/office/powerpoint/2010/main" val="3817970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 layer</a:t>
            </a:r>
          </a:p>
        </p:txBody>
      </p:sp>
      <p:pic>
        <p:nvPicPr>
          <p:cNvPr id="5" name="Content Placeholder 4"/>
          <p:cNvPicPr>
            <a:picLocks noGrp="1" noChangeAspect="1"/>
          </p:cNvPicPr>
          <p:nvPr>
            <p:ph idx="1"/>
          </p:nvPr>
        </p:nvPicPr>
        <p:blipFill>
          <a:blip r:embed="rId2"/>
          <a:stretch>
            <a:fillRect/>
          </a:stretch>
        </p:blipFill>
        <p:spPr>
          <a:xfrm>
            <a:off x="711200" y="1524000"/>
            <a:ext cx="10363200" cy="53340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019901631"/>
      </p:ext>
    </p:extLst>
  </p:cSld>
  <p:clrMapOvr>
    <a:masterClrMapping/>
  </p:clrMapOvr>
  <p:transition>
    <p:strips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layer</a:t>
            </a:r>
          </a:p>
        </p:txBody>
      </p:sp>
      <p:pic>
        <p:nvPicPr>
          <p:cNvPr id="5" name="Content Placeholder 4"/>
          <p:cNvPicPr>
            <a:picLocks noGrp="1" noChangeAspect="1"/>
          </p:cNvPicPr>
          <p:nvPr>
            <p:ph idx="1"/>
          </p:nvPr>
        </p:nvPicPr>
        <p:blipFill>
          <a:blip r:embed="rId2"/>
          <a:stretch>
            <a:fillRect/>
          </a:stretch>
        </p:blipFill>
        <p:spPr>
          <a:xfrm>
            <a:off x="711200" y="1524000"/>
            <a:ext cx="10363200" cy="5231642"/>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75089264"/>
      </p:ext>
    </p:extLst>
  </p:cSld>
  <p:clrMapOvr>
    <a:masterClrMapping/>
  </p:clrMapOvr>
  <p:transition>
    <p:strips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Title 1"/>
          <p:cNvSpPr>
            <a:spLocks noGrp="1"/>
          </p:cNvSpPr>
          <p:nvPr>
            <p:ph type="title" idx="4294967295"/>
          </p:nvPr>
        </p:nvSpPr>
        <p:spPr>
          <a:xfrm>
            <a:off x="2750344" y="3"/>
            <a:ext cx="6743700" cy="715963"/>
          </a:xfrm>
        </p:spPr>
        <p:txBody>
          <a:bodyPr/>
          <a:lstStyle/>
          <a:p>
            <a:pPr eaLnBrk="1" hangingPunct="1"/>
            <a:r>
              <a:rPr lang="en-US" altLang="en-US" sz="4000"/>
              <a:t>Back Propagation Algorithm</a:t>
            </a:r>
            <a:endParaRPr lang="en-IN" altLang="en-US" sz="4000"/>
          </a:p>
        </p:txBody>
      </p:sp>
      <p:sp>
        <p:nvSpPr>
          <p:cNvPr id="1038" name="Content Placeholder 2"/>
          <p:cNvSpPr>
            <a:spLocks noGrp="1"/>
          </p:cNvSpPr>
          <p:nvPr>
            <p:ph idx="4294967295"/>
          </p:nvPr>
        </p:nvSpPr>
        <p:spPr>
          <a:xfrm>
            <a:off x="2838450" y="838203"/>
            <a:ext cx="4057650" cy="5668963"/>
          </a:xfrm>
        </p:spPr>
        <p:txBody>
          <a:bodyPr>
            <a:normAutofit lnSpcReduction="10000"/>
          </a:bodyPr>
          <a:lstStyle/>
          <a:p>
            <a:pPr eaLnBrk="1" hangingPunct="1">
              <a:lnSpc>
                <a:spcPct val="90000"/>
              </a:lnSpc>
            </a:pPr>
            <a:r>
              <a:rPr lang="en-US" altLang="en-US" sz="1900"/>
              <a:t>PHASE – I </a:t>
            </a:r>
            <a:r>
              <a:rPr lang="en-US" altLang="en-US" sz="1900">
                <a:sym typeface="Wingdings" panose="05000000000000000000" pitchFamily="2" charset="2"/>
              </a:rPr>
              <a:t></a:t>
            </a:r>
            <a:r>
              <a:rPr lang="en-US" altLang="en-US" sz="1900"/>
              <a:t>Feed Forward Phase </a:t>
            </a:r>
          </a:p>
          <a:p>
            <a:pPr lvl="1" eaLnBrk="1" hangingPunct="1">
              <a:lnSpc>
                <a:spcPct val="90000"/>
              </a:lnSpc>
            </a:pPr>
            <a:r>
              <a:rPr lang="en-US" altLang="en-US" sz="1900"/>
              <a:t>Hidden Unit</a:t>
            </a:r>
          </a:p>
          <a:p>
            <a:pPr lvl="2" eaLnBrk="1" hangingPunct="1">
              <a:lnSpc>
                <a:spcPct val="90000"/>
              </a:lnSpc>
            </a:pPr>
            <a:r>
              <a:rPr lang="en-US" altLang="en-US" sz="1400"/>
              <a:t>Net Input</a:t>
            </a:r>
          </a:p>
          <a:p>
            <a:pPr lvl="2" eaLnBrk="1" hangingPunct="1">
              <a:lnSpc>
                <a:spcPct val="90000"/>
              </a:lnSpc>
            </a:pPr>
            <a:r>
              <a:rPr lang="en-US" altLang="en-US" sz="1400"/>
              <a:t>Output</a:t>
            </a:r>
          </a:p>
          <a:p>
            <a:pPr lvl="1" eaLnBrk="1" hangingPunct="1">
              <a:lnSpc>
                <a:spcPct val="90000"/>
              </a:lnSpc>
            </a:pPr>
            <a:r>
              <a:rPr lang="en-US" altLang="en-US" sz="1900"/>
              <a:t>Output Unit</a:t>
            </a:r>
          </a:p>
          <a:p>
            <a:pPr lvl="2" eaLnBrk="1" hangingPunct="1">
              <a:lnSpc>
                <a:spcPct val="90000"/>
              </a:lnSpc>
            </a:pPr>
            <a:r>
              <a:rPr lang="en-US" altLang="en-US" sz="1400"/>
              <a:t>Net Input</a:t>
            </a:r>
          </a:p>
          <a:p>
            <a:pPr lvl="2" eaLnBrk="1" hangingPunct="1">
              <a:lnSpc>
                <a:spcPct val="90000"/>
              </a:lnSpc>
            </a:pPr>
            <a:r>
              <a:rPr lang="en-US" altLang="en-US" sz="1400"/>
              <a:t>Output</a:t>
            </a:r>
          </a:p>
          <a:p>
            <a:pPr eaLnBrk="1" hangingPunct="1">
              <a:lnSpc>
                <a:spcPct val="90000"/>
              </a:lnSpc>
            </a:pPr>
            <a:r>
              <a:rPr lang="en-US" altLang="en-US" sz="1900"/>
              <a:t>PHASE – II </a:t>
            </a:r>
            <a:r>
              <a:rPr lang="en-US" altLang="en-US" sz="1900">
                <a:sym typeface="Wingdings" panose="05000000000000000000" pitchFamily="2" charset="2"/>
              </a:rPr>
              <a:t> Back Propagation of Error</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Net delta input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eaLnBrk="1" hangingPunct="1">
              <a:lnSpc>
                <a:spcPct val="90000"/>
              </a:lnSpc>
            </a:pPr>
            <a:r>
              <a:rPr lang="en-US" altLang="en-US" sz="2200">
                <a:sym typeface="Wingdings" panose="05000000000000000000" pitchFamily="2" charset="2"/>
              </a:rPr>
              <a:t>PHASE – III  Weight and bias updation</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Weight  and Bias Updation</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Weight  and Bias Updation</a:t>
            </a:r>
            <a:endParaRPr lang="en-US" altLang="en-US" sz="22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IN" altLang="en-US" sz="2700"/>
          </a:p>
        </p:txBody>
      </p:sp>
      <p:sp>
        <p:nvSpPr>
          <p:cNvPr id="11268" name="Slide Number Placeholder 3"/>
          <p:cNvSpPr txBox="1">
            <a:spLocks noGrp="1"/>
          </p:cNvSpPr>
          <p:nvPr/>
        </p:nvSpPr>
        <p:spPr>
          <a:xfrm>
            <a:off x="7581900" y="6356353"/>
            <a:ext cx="1600200" cy="365125"/>
          </a:xfrm>
          <a:prstGeom prst="rect">
            <a:avLst/>
          </a:prstGeom>
          <a:noFill/>
        </p:spPr>
        <p:txBody>
          <a:bodyPr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C7F650-78C5-4B59-8CE8-AE4839B61E5A}"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grpSp>
        <p:nvGrpSpPr>
          <p:cNvPr id="2" name="Group 10"/>
          <p:cNvGrpSpPr>
            <a:grpSpLocks/>
          </p:cNvGrpSpPr>
          <p:nvPr/>
        </p:nvGrpSpPr>
        <p:grpSpPr bwMode="auto">
          <a:xfrm>
            <a:off x="4324351" y="533400"/>
            <a:ext cx="4067175" cy="990600"/>
            <a:chOff x="2209800" y="609600"/>
            <a:chExt cx="5422900" cy="990600"/>
          </a:xfrm>
        </p:grpSpPr>
        <p:graphicFrame>
          <p:nvGraphicFramePr>
            <p:cNvPr id="1036" name="Object 2"/>
            <p:cNvGraphicFramePr>
              <a:graphicFrameLocks noChangeAspect="1"/>
            </p:cNvGraphicFramePr>
            <p:nvPr/>
          </p:nvGraphicFramePr>
          <p:xfrm>
            <a:off x="6019800" y="609600"/>
            <a:ext cx="1612900" cy="508000"/>
          </p:xfrm>
          <a:graphic>
            <a:graphicData uri="http://schemas.openxmlformats.org/presentationml/2006/ole">
              <mc:AlternateContent xmlns:mc="http://schemas.openxmlformats.org/markup-compatibility/2006">
                <mc:Choice xmlns:v="urn:schemas-microsoft-com:vml" Requires="v">
                  <p:oleObj spid="_x0000_s3316" name="Equation" r:id="rId3" imgW="1612900" imgH="508000" progId="Equation.3">
                    <p:embed/>
                  </p:oleObj>
                </mc:Choice>
                <mc:Fallback>
                  <p:oleObj name="Equation" r:id="rId3" imgW="1612900" imgH="508000" progId="Equation.3">
                    <p:embed/>
                    <p:pic>
                      <p:nvPicPr>
                        <p:cNvPr id="103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609600"/>
                          <a:ext cx="16129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flipV="1">
              <a:off x="2209800" y="990600"/>
              <a:ext cx="3810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210050" y="990600"/>
            <a:ext cx="3771900" cy="838200"/>
            <a:chOff x="2057400" y="990600"/>
            <a:chExt cx="5029200" cy="838200"/>
          </a:xfrm>
        </p:grpSpPr>
        <p:graphicFrame>
          <p:nvGraphicFramePr>
            <p:cNvPr id="1035" name="Object 3"/>
            <p:cNvGraphicFramePr>
              <a:graphicFrameLocks noChangeAspect="1"/>
            </p:cNvGraphicFramePr>
            <p:nvPr/>
          </p:nvGraphicFramePr>
          <p:xfrm>
            <a:off x="5994400" y="990600"/>
            <a:ext cx="1092200" cy="355600"/>
          </p:xfrm>
          <a:graphic>
            <a:graphicData uri="http://schemas.openxmlformats.org/presentationml/2006/ole">
              <mc:AlternateContent xmlns:mc="http://schemas.openxmlformats.org/markup-compatibility/2006">
                <mc:Choice xmlns:v="urn:schemas-microsoft-com:vml" Requires="v">
                  <p:oleObj spid="_x0000_s3317" name="Equation" r:id="rId5" imgW="1091726" imgH="355446" progId="Equation.3">
                    <p:embed/>
                  </p:oleObj>
                </mc:Choice>
                <mc:Fallback>
                  <p:oleObj name="Equation" r:id="rId5" imgW="1091726" imgH="355446" progId="Equation.3">
                    <p:embed/>
                    <p:pic>
                      <p:nvPicPr>
                        <p:cNvPr id="103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400" y="990600"/>
                          <a:ext cx="10922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 name="Straight Arrow Connector 29"/>
            <p:cNvCxnSpPr/>
            <p:nvPr/>
          </p:nvCxnSpPr>
          <p:spPr>
            <a:xfrm flipV="1">
              <a:off x="2057400" y="1143000"/>
              <a:ext cx="3962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52"/>
          <p:cNvGrpSpPr>
            <a:grpSpLocks/>
          </p:cNvGrpSpPr>
          <p:nvPr/>
        </p:nvGrpSpPr>
        <p:grpSpPr bwMode="auto">
          <a:xfrm>
            <a:off x="4324351" y="1295400"/>
            <a:ext cx="4181475" cy="1066800"/>
            <a:chOff x="2209800" y="1295400"/>
            <a:chExt cx="5575300" cy="1066800"/>
          </a:xfrm>
        </p:grpSpPr>
        <p:graphicFrame>
          <p:nvGraphicFramePr>
            <p:cNvPr id="1034" name="Object 4"/>
            <p:cNvGraphicFramePr>
              <a:graphicFrameLocks noChangeAspect="1"/>
            </p:cNvGraphicFramePr>
            <p:nvPr/>
          </p:nvGraphicFramePr>
          <p:xfrm>
            <a:off x="5943600" y="1295400"/>
            <a:ext cx="1841500" cy="546100"/>
          </p:xfrm>
          <a:graphic>
            <a:graphicData uri="http://schemas.openxmlformats.org/presentationml/2006/ole">
              <mc:AlternateContent xmlns:mc="http://schemas.openxmlformats.org/markup-compatibility/2006">
                <mc:Choice xmlns:v="urn:schemas-microsoft-com:vml" Requires="v">
                  <p:oleObj spid="_x0000_s3318" name="Equation" r:id="rId7" imgW="1841500" imgH="546100" progId="Equation.3">
                    <p:embed/>
                  </p:oleObj>
                </mc:Choice>
                <mc:Fallback>
                  <p:oleObj name="Equation" r:id="rId7" imgW="1841500" imgH="546100" progId="Equation.3">
                    <p:embed/>
                    <p:pic>
                      <p:nvPicPr>
                        <p:cNvPr id="103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1295400"/>
                          <a:ext cx="18415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Arrow Connector 31"/>
            <p:cNvCxnSpPr/>
            <p:nvPr/>
          </p:nvCxnSpPr>
          <p:spPr>
            <a:xfrm flipV="1">
              <a:off x="2209800" y="1600200"/>
              <a:ext cx="3733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53"/>
          <p:cNvGrpSpPr>
            <a:grpSpLocks/>
          </p:cNvGrpSpPr>
          <p:nvPr/>
        </p:nvGrpSpPr>
        <p:grpSpPr bwMode="auto">
          <a:xfrm>
            <a:off x="4210050" y="1828800"/>
            <a:ext cx="3790950" cy="762000"/>
            <a:chOff x="2057400" y="1828800"/>
            <a:chExt cx="5054600" cy="762000"/>
          </a:xfrm>
        </p:grpSpPr>
        <p:graphicFrame>
          <p:nvGraphicFramePr>
            <p:cNvPr id="1033" name="Object 5"/>
            <p:cNvGraphicFramePr>
              <a:graphicFrameLocks noChangeAspect="1"/>
            </p:cNvGraphicFramePr>
            <p:nvPr/>
          </p:nvGraphicFramePr>
          <p:xfrm>
            <a:off x="5943600" y="1828800"/>
            <a:ext cx="1168400" cy="330200"/>
          </p:xfrm>
          <a:graphic>
            <a:graphicData uri="http://schemas.openxmlformats.org/presentationml/2006/ole">
              <mc:AlternateContent xmlns:mc="http://schemas.openxmlformats.org/markup-compatibility/2006">
                <mc:Choice xmlns:v="urn:schemas-microsoft-com:vml" Requires="v">
                  <p:oleObj spid="_x0000_s3319" name="Equation" r:id="rId9" imgW="1168400" imgH="330200" progId="Equation.3">
                    <p:embed/>
                  </p:oleObj>
                </mc:Choice>
                <mc:Fallback>
                  <p:oleObj name="Equation" r:id="rId9" imgW="1168400" imgH="330200" progId="Equation.3">
                    <p:embed/>
                    <p:pic>
                      <p:nvPicPr>
                        <p:cNvPr id="103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1828800"/>
                          <a:ext cx="116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Straight Arrow Connector 33"/>
            <p:cNvCxnSpPr/>
            <p:nvPr/>
          </p:nvCxnSpPr>
          <p:spPr>
            <a:xfrm flipV="1">
              <a:off x="2057400" y="1981200"/>
              <a:ext cx="3886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4"/>
          <p:cNvGrpSpPr>
            <a:grpSpLocks/>
          </p:cNvGrpSpPr>
          <p:nvPr/>
        </p:nvGrpSpPr>
        <p:grpSpPr bwMode="auto">
          <a:xfrm>
            <a:off x="4667250" y="2286000"/>
            <a:ext cx="3924300" cy="1219200"/>
            <a:chOff x="2667000" y="2286000"/>
            <a:chExt cx="5232400" cy="1219200"/>
          </a:xfrm>
        </p:grpSpPr>
        <p:graphicFrame>
          <p:nvGraphicFramePr>
            <p:cNvPr id="1032" name="Object 6"/>
            <p:cNvGraphicFramePr>
              <a:graphicFrameLocks noChangeAspect="1"/>
            </p:cNvGraphicFramePr>
            <p:nvPr/>
          </p:nvGraphicFramePr>
          <p:xfrm>
            <a:off x="5867400" y="2286000"/>
            <a:ext cx="2032000" cy="330200"/>
          </p:xfrm>
          <a:graphic>
            <a:graphicData uri="http://schemas.openxmlformats.org/presentationml/2006/ole">
              <mc:AlternateContent xmlns:mc="http://schemas.openxmlformats.org/markup-compatibility/2006">
                <mc:Choice xmlns:v="urn:schemas-microsoft-com:vml" Requires="v">
                  <p:oleObj spid="_x0000_s3320" name="Equation" r:id="rId11" imgW="2032000" imgH="330200" progId="Equation.3">
                    <p:embed/>
                  </p:oleObj>
                </mc:Choice>
                <mc:Fallback>
                  <p:oleObj name="Equation" r:id="rId11" imgW="2032000" imgH="330200" progId="Equation.3">
                    <p:embed/>
                    <p:pic>
                      <p:nvPicPr>
                        <p:cNvPr id="103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2286000"/>
                          <a:ext cx="2032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6" name="Straight Arrow Connector 35"/>
            <p:cNvCxnSpPr/>
            <p:nvPr/>
          </p:nvCxnSpPr>
          <p:spPr>
            <a:xfrm flipV="1">
              <a:off x="2667000" y="2514600"/>
              <a:ext cx="3276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55"/>
          <p:cNvGrpSpPr>
            <a:grpSpLocks/>
          </p:cNvGrpSpPr>
          <p:nvPr/>
        </p:nvGrpSpPr>
        <p:grpSpPr bwMode="auto">
          <a:xfrm>
            <a:off x="5295900" y="2743200"/>
            <a:ext cx="2724150" cy="990600"/>
            <a:chOff x="3505200" y="2743200"/>
            <a:chExt cx="3632200" cy="990600"/>
          </a:xfrm>
        </p:grpSpPr>
        <p:graphicFrame>
          <p:nvGraphicFramePr>
            <p:cNvPr id="1031" name="Object 7"/>
            <p:cNvGraphicFramePr>
              <a:graphicFrameLocks noChangeAspect="1"/>
            </p:cNvGraphicFramePr>
            <p:nvPr/>
          </p:nvGraphicFramePr>
          <p:xfrm>
            <a:off x="5867400" y="2743200"/>
            <a:ext cx="1270000" cy="736600"/>
          </p:xfrm>
          <a:graphic>
            <a:graphicData uri="http://schemas.openxmlformats.org/presentationml/2006/ole">
              <mc:AlternateContent xmlns:mc="http://schemas.openxmlformats.org/markup-compatibility/2006">
                <mc:Choice xmlns:v="urn:schemas-microsoft-com:vml" Requires="v">
                  <p:oleObj spid="_x0000_s3321" name="Equation" r:id="rId13" imgW="1270000" imgH="736600" progId="Equation.3">
                    <p:embed/>
                  </p:oleObj>
                </mc:Choice>
                <mc:Fallback>
                  <p:oleObj name="Equation" r:id="rId13" imgW="1270000" imgH="736600" progId="Equation.3">
                    <p:embed/>
                    <p:pic>
                      <p:nvPicPr>
                        <p:cNvPr id="103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2743200"/>
                          <a:ext cx="1270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Arrow Connector 38"/>
            <p:cNvCxnSpPr/>
            <p:nvPr/>
          </p:nvCxnSpPr>
          <p:spPr>
            <a:xfrm flipV="1">
              <a:off x="3505200" y="3200400"/>
              <a:ext cx="2362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56"/>
          <p:cNvGrpSpPr>
            <a:grpSpLocks/>
          </p:cNvGrpSpPr>
          <p:nvPr/>
        </p:nvGrpSpPr>
        <p:grpSpPr bwMode="auto">
          <a:xfrm>
            <a:off x="4495801" y="3581400"/>
            <a:ext cx="3533775" cy="685800"/>
            <a:chOff x="2438400" y="3581400"/>
            <a:chExt cx="4711700" cy="685800"/>
          </a:xfrm>
        </p:grpSpPr>
        <p:graphicFrame>
          <p:nvGraphicFramePr>
            <p:cNvPr id="1030" name="Object 8"/>
            <p:cNvGraphicFramePr>
              <a:graphicFrameLocks noChangeAspect="1"/>
            </p:cNvGraphicFramePr>
            <p:nvPr/>
          </p:nvGraphicFramePr>
          <p:xfrm>
            <a:off x="5867400" y="3581400"/>
            <a:ext cx="1282700" cy="508000"/>
          </p:xfrm>
          <a:graphic>
            <a:graphicData uri="http://schemas.openxmlformats.org/presentationml/2006/ole">
              <mc:AlternateContent xmlns:mc="http://schemas.openxmlformats.org/markup-compatibility/2006">
                <mc:Choice xmlns:v="urn:schemas-microsoft-com:vml" Requires="v">
                  <p:oleObj spid="_x0000_s3322" name="Equation" r:id="rId15" imgW="1282700" imgH="508000" progId="Equation.3">
                    <p:embed/>
                  </p:oleObj>
                </mc:Choice>
                <mc:Fallback>
                  <p:oleObj name="Equation" r:id="rId15" imgW="1282700" imgH="508000" progId="Equation.3">
                    <p:embed/>
                    <p:pic>
                      <p:nvPicPr>
                        <p:cNvPr id="103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3581400"/>
                          <a:ext cx="12827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1" name="Straight Arrow Connector 40"/>
            <p:cNvCxnSpPr/>
            <p:nvPr/>
          </p:nvCxnSpPr>
          <p:spPr>
            <a:xfrm flipV="1">
              <a:off x="2438400" y="3810000"/>
              <a:ext cx="3429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57"/>
          <p:cNvGrpSpPr>
            <a:grpSpLocks/>
          </p:cNvGrpSpPr>
          <p:nvPr/>
        </p:nvGrpSpPr>
        <p:grpSpPr bwMode="auto">
          <a:xfrm>
            <a:off x="4667250" y="4191000"/>
            <a:ext cx="3486150" cy="368300"/>
            <a:chOff x="2667000" y="4191000"/>
            <a:chExt cx="4648200" cy="368300"/>
          </a:xfrm>
        </p:grpSpPr>
        <p:graphicFrame>
          <p:nvGraphicFramePr>
            <p:cNvPr id="1029" name="Object 9"/>
            <p:cNvGraphicFramePr>
              <a:graphicFrameLocks noChangeAspect="1"/>
            </p:cNvGraphicFramePr>
            <p:nvPr/>
          </p:nvGraphicFramePr>
          <p:xfrm>
            <a:off x="5867400" y="4191000"/>
            <a:ext cx="1447800" cy="368300"/>
          </p:xfrm>
          <a:graphic>
            <a:graphicData uri="http://schemas.openxmlformats.org/presentationml/2006/ole">
              <mc:AlternateContent xmlns:mc="http://schemas.openxmlformats.org/markup-compatibility/2006">
                <mc:Choice xmlns:v="urn:schemas-microsoft-com:vml" Requires="v">
                  <p:oleObj spid="_x0000_s3323" name="Equation" r:id="rId17" imgW="1447800" imgH="368300" progId="Equation.3">
                    <p:embed/>
                  </p:oleObj>
                </mc:Choice>
                <mc:Fallback>
                  <p:oleObj name="Equation" r:id="rId17" imgW="1447800" imgH="368300" progId="Equation.3">
                    <p:embed/>
                    <p:pic>
                      <p:nvPicPr>
                        <p:cNvPr id="102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4191000"/>
                          <a:ext cx="1447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Straight Arrow Connector 44"/>
            <p:cNvCxnSpPr/>
            <p:nvPr/>
          </p:nvCxnSpPr>
          <p:spPr>
            <a:xfrm flipV="1">
              <a:off x="2667000" y="4343400"/>
              <a:ext cx="3276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58"/>
          <p:cNvGrpSpPr>
            <a:grpSpLocks/>
          </p:cNvGrpSpPr>
          <p:nvPr/>
        </p:nvGrpSpPr>
        <p:grpSpPr bwMode="auto">
          <a:xfrm>
            <a:off x="5238750" y="4572000"/>
            <a:ext cx="2686050" cy="762000"/>
            <a:chOff x="3429000" y="4572000"/>
            <a:chExt cx="3581400" cy="762000"/>
          </a:xfrm>
        </p:grpSpPr>
        <p:graphicFrame>
          <p:nvGraphicFramePr>
            <p:cNvPr id="1028" name="Object 10"/>
            <p:cNvGraphicFramePr>
              <a:graphicFrameLocks noChangeAspect="1"/>
            </p:cNvGraphicFramePr>
            <p:nvPr/>
          </p:nvGraphicFramePr>
          <p:xfrm>
            <a:off x="5867400" y="4572000"/>
            <a:ext cx="1143000" cy="762000"/>
          </p:xfrm>
          <a:graphic>
            <a:graphicData uri="http://schemas.openxmlformats.org/presentationml/2006/ole">
              <mc:AlternateContent xmlns:mc="http://schemas.openxmlformats.org/markup-compatibility/2006">
                <mc:Choice xmlns:v="urn:schemas-microsoft-com:vml" Requires="v">
                  <p:oleObj spid="_x0000_s3324" name="Equation" r:id="rId19" imgW="1143000" imgH="762000" progId="Equation.3">
                    <p:embed/>
                  </p:oleObj>
                </mc:Choice>
                <mc:Fallback>
                  <p:oleObj name="Equation" r:id="rId19" imgW="1143000" imgH="762000" progId="Equation.3">
                    <p:embed/>
                    <p:pic>
                      <p:nvPicPr>
                        <p:cNvPr id="1028"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4572000"/>
                          <a:ext cx="1143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Straight Arrow Connector 46"/>
            <p:cNvCxnSpPr/>
            <p:nvPr/>
          </p:nvCxnSpPr>
          <p:spPr>
            <a:xfrm flipV="1">
              <a:off x="3429000" y="4724400"/>
              <a:ext cx="2438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59"/>
          <p:cNvGrpSpPr>
            <a:grpSpLocks/>
          </p:cNvGrpSpPr>
          <p:nvPr/>
        </p:nvGrpSpPr>
        <p:grpSpPr bwMode="auto">
          <a:xfrm>
            <a:off x="5181600" y="5410200"/>
            <a:ext cx="3867150" cy="355600"/>
            <a:chOff x="3352800" y="5410200"/>
            <a:chExt cx="5156200" cy="355600"/>
          </a:xfrm>
        </p:grpSpPr>
        <p:graphicFrame>
          <p:nvGraphicFramePr>
            <p:cNvPr id="1027" name="Object 11"/>
            <p:cNvGraphicFramePr>
              <a:graphicFrameLocks noChangeAspect="1"/>
            </p:cNvGraphicFramePr>
            <p:nvPr/>
          </p:nvGraphicFramePr>
          <p:xfrm>
            <a:off x="5867400" y="5410200"/>
            <a:ext cx="2641600" cy="355600"/>
          </p:xfrm>
          <a:graphic>
            <a:graphicData uri="http://schemas.openxmlformats.org/presentationml/2006/ole">
              <mc:AlternateContent xmlns:mc="http://schemas.openxmlformats.org/markup-compatibility/2006">
                <mc:Choice xmlns:v="urn:schemas-microsoft-com:vml" Requires="v">
                  <p:oleObj spid="_x0000_s3325" name="Equation" r:id="rId21" imgW="2641600" imgH="355600" progId="Equation.3">
                    <p:embed/>
                  </p:oleObj>
                </mc:Choice>
                <mc:Fallback>
                  <p:oleObj name="Equation" r:id="rId21" imgW="2641600" imgH="355600" progId="Equation.3">
                    <p:embed/>
                    <p:pic>
                      <p:nvPicPr>
                        <p:cNvPr id="1027"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7400" y="5410200"/>
                          <a:ext cx="2641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Straight Arrow Connector 48"/>
            <p:cNvCxnSpPr/>
            <p:nvPr/>
          </p:nvCxnSpPr>
          <p:spPr>
            <a:xfrm flipV="1">
              <a:off x="3352800" y="5562600"/>
              <a:ext cx="2438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60"/>
          <p:cNvGrpSpPr>
            <a:grpSpLocks/>
          </p:cNvGrpSpPr>
          <p:nvPr/>
        </p:nvGrpSpPr>
        <p:grpSpPr bwMode="auto">
          <a:xfrm>
            <a:off x="5238751" y="5791200"/>
            <a:ext cx="3571875" cy="457200"/>
            <a:chOff x="3429000" y="5791200"/>
            <a:chExt cx="4762500" cy="457200"/>
          </a:xfrm>
        </p:grpSpPr>
        <p:graphicFrame>
          <p:nvGraphicFramePr>
            <p:cNvPr id="1026" name="Object 12"/>
            <p:cNvGraphicFramePr>
              <a:graphicFrameLocks noChangeAspect="1"/>
            </p:cNvGraphicFramePr>
            <p:nvPr/>
          </p:nvGraphicFramePr>
          <p:xfrm>
            <a:off x="5867400" y="5791200"/>
            <a:ext cx="2324100" cy="355600"/>
          </p:xfrm>
          <a:graphic>
            <a:graphicData uri="http://schemas.openxmlformats.org/presentationml/2006/ole">
              <mc:AlternateContent xmlns:mc="http://schemas.openxmlformats.org/markup-compatibility/2006">
                <mc:Choice xmlns:v="urn:schemas-microsoft-com:vml" Requires="v">
                  <p:oleObj spid="_x0000_s3326" name="Equation" r:id="rId23" imgW="2324100" imgH="355600" progId="Equation.3">
                    <p:embed/>
                  </p:oleObj>
                </mc:Choice>
                <mc:Fallback>
                  <p:oleObj name="Equation" r:id="rId23" imgW="2324100" imgH="355600" progId="Equation.3">
                    <p:embed/>
                    <p:pic>
                      <p:nvPicPr>
                        <p:cNvPr id="1026"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400" y="5791200"/>
                          <a:ext cx="23241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Straight Arrow Connector 50"/>
            <p:cNvCxnSpPr/>
            <p:nvPr/>
          </p:nvCxnSpPr>
          <p:spPr>
            <a:xfrm flipV="1">
              <a:off x="3429000" y="6019800"/>
              <a:ext cx="2438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6883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linds(horizontal)">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52600" y="228600"/>
            <a:ext cx="8915400" cy="2057400"/>
          </a:xfrm>
        </p:spPr>
        <p:txBody>
          <a:bodyPr/>
          <a:lstStyle/>
          <a:p>
            <a:pPr eaLnBrk="1" hangingPunct="1"/>
            <a:r>
              <a:rPr lang="en-US" altLang="en-US" sz="4000" dirty="0"/>
              <a:t>HOW COMPUTER </a:t>
            </a:r>
            <a:br>
              <a:rPr lang="en-US" altLang="en-US" sz="4000" dirty="0"/>
            </a:br>
            <a:r>
              <a:rPr lang="en-US" altLang="en-US" sz="4000" dirty="0"/>
              <a:t>CAN BE MADE AS A GOOD </a:t>
            </a:r>
            <a:br>
              <a:rPr lang="en-US" altLang="en-US" sz="4000" dirty="0"/>
            </a:br>
            <a:r>
              <a:rPr lang="en-US" altLang="en-US" sz="4000" dirty="0"/>
              <a:t>PATTERN RECOGNITION SYSTEM?</a:t>
            </a:r>
          </a:p>
        </p:txBody>
      </p:sp>
      <p:sp>
        <p:nvSpPr>
          <p:cNvPr id="12291" name="Rectangle 3"/>
          <p:cNvSpPr>
            <a:spLocks noGrp="1" noChangeArrowheads="1"/>
          </p:cNvSpPr>
          <p:nvPr>
            <p:ph type="body" idx="1"/>
          </p:nvPr>
        </p:nvSpPr>
        <p:spPr>
          <a:xfrm>
            <a:off x="2057400" y="2362200"/>
            <a:ext cx="4419600" cy="4038600"/>
          </a:xfrm>
        </p:spPr>
        <p:txBody>
          <a:bodyPr>
            <a:normAutofit fontScale="70000" lnSpcReduction="20000"/>
          </a:bodyPr>
          <a:lstStyle/>
          <a:p>
            <a:pPr algn="just" eaLnBrk="1" hangingPunct="1"/>
            <a:r>
              <a:rPr lang="en-US" altLang="en-US" sz="2800" dirty="0"/>
              <a:t>By simulating the structure and functioning of a biological neuron.</a:t>
            </a:r>
          </a:p>
          <a:p>
            <a:pPr algn="just" eaLnBrk="1" hangingPunct="1"/>
            <a:endParaRPr lang="en-US" altLang="en-US" sz="2800" dirty="0"/>
          </a:p>
          <a:p>
            <a:pPr algn="just" eaLnBrk="1" hangingPunct="1"/>
            <a:r>
              <a:rPr lang="en-US" altLang="en-US" sz="2800" dirty="0"/>
              <a:t>Designing an information processing device that is composed of a large number of highly interconnected computing unit working in union to solve specific Pattern Recognition problems. </a:t>
            </a:r>
          </a:p>
          <a:p>
            <a:pPr algn="just" eaLnBrk="1" hangingPunct="1"/>
            <a:endParaRPr lang="en-US" altLang="en-US" sz="2800" dirty="0"/>
          </a:p>
          <a:p>
            <a:pPr algn="just" eaLnBrk="1" hangingPunct="1"/>
            <a:r>
              <a:rPr lang="en-US" altLang="en-US" sz="2800" dirty="0"/>
              <a:t>Resembles the human brain in two respects:</a:t>
            </a:r>
          </a:p>
          <a:p>
            <a:pPr lvl="1" algn="just"/>
            <a:r>
              <a:rPr lang="en-US" altLang="en-US" sz="2200" dirty="0"/>
              <a:t>Knowledge acquisition through learning.</a:t>
            </a:r>
          </a:p>
          <a:p>
            <a:pPr lvl="1" algn="just"/>
            <a:r>
              <a:rPr lang="en-US" altLang="en-US" sz="2200" dirty="0"/>
              <a:t>Storage of knowledge in the synaptic weights.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299" y="2362200"/>
            <a:ext cx="3675236" cy="3825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34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anim calcmode="lin" valueType="num">
                                      <p:cBhvr>
                                        <p:cTn id="8" dur="2000" fill="hold"/>
                                        <p:tgtEl>
                                          <p:spTgt spid="20482"/>
                                        </p:tgtEl>
                                        <p:attrNameLst>
                                          <p:attrName>ppt_w</p:attrName>
                                        </p:attrNameLst>
                                      </p:cBhvr>
                                      <p:tavLst>
                                        <p:tav tm="0" fmla="#ppt_w*sin(2.5*pi*$)">
                                          <p:val>
                                            <p:fltVal val="0"/>
                                          </p:val>
                                        </p:tav>
                                        <p:tav tm="100000">
                                          <p:val>
                                            <p:fltVal val="1"/>
                                          </p:val>
                                        </p:tav>
                                      </p:tavLst>
                                    </p:anim>
                                    <p:anim calcmode="lin" valueType="num">
                                      <p:cBhvr>
                                        <p:cTn id="9" dur="2000" fill="hold"/>
                                        <p:tgtEl>
                                          <p:spTgt spid="204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81200" y="1"/>
            <a:ext cx="8229600" cy="868363"/>
          </a:xfrm>
        </p:spPr>
        <p:txBody>
          <a:bodyPr/>
          <a:lstStyle/>
          <a:p>
            <a:r>
              <a:rPr lang="en-US" altLang="en-US" smtClean="0"/>
              <a:t>DESIGN PARAMETERS</a:t>
            </a:r>
            <a:endParaRPr lang="en-IN" altLang="en-US" smtClean="0"/>
          </a:p>
        </p:txBody>
      </p:sp>
      <p:sp>
        <p:nvSpPr>
          <p:cNvPr id="12291" name="Content Placeholder 2"/>
          <p:cNvSpPr>
            <a:spLocks noGrp="1"/>
          </p:cNvSpPr>
          <p:nvPr>
            <p:ph idx="1"/>
          </p:nvPr>
        </p:nvSpPr>
        <p:spPr>
          <a:xfrm>
            <a:off x="1981200" y="990601"/>
            <a:ext cx="8229600" cy="5135563"/>
          </a:xfrm>
        </p:spPr>
        <p:txBody>
          <a:bodyPr/>
          <a:lstStyle/>
          <a:p>
            <a:r>
              <a:rPr lang="en-US" altLang="en-US" smtClean="0"/>
              <a:t>Number of Training/Testing Data</a:t>
            </a:r>
          </a:p>
          <a:p>
            <a:r>
              <a:rPr lang="en-US" altLang="en-US" smtClean="0"/>
              <a:t>Nature of Training</a:t>
            </a:r>
          </a:p>
          <a:p>
            <a:r>
              <a:rPr lang="en-US" altLang="en-US" smtClean="0"/>
              <a:t>Selection of Network Structure</a:t>
            </a:r>
          </a:p>
          <a:p>
            <a:r>
              <a:rPr lang="en-US" altLang="en-US" smtClean="0"/>
              <a:t>Weights and Bias</a:t>
            </a:r>
          </a:p>
          <a:p>
            <a:r>
              <a:rPr lang="en-US" altLang="en-US" smtClean="0"/>
              <a:t>Learning Rate and Momentum</a:t>
            </a:r>
          </a:p>
          <a:p>
            <a:r>
              <a:rPr lang="en-US" altLang="en-US" smtClean="0"/>
              <a:t>Termination Criteria</a:t>
            </a:r>
          </a:p>
          <a:p>
            <a:pPr lvl="1"/>
            <a:r>
              <a:rPr lang="en-US" altLang="en-US" smtClean="0"/>
              <a:t>Goal and Epoch</a:t>
            </a:r>
          </a:p>
          <a:p>
            <a:pPr lvl="1"/>
            <a:r>
              <a:rPr lang="en-US" altLang="en-US" smtClean="0"/>
              <a:t>Overfitting/Overtraining and validation</a:t>
            </a:r>
          </a:p>
          <a:p>
            <a:pPr lvl="1"/>
            <a:r>
              <a:rPr lang="en-US" altLang="en-US" smtClean="0"/>
              <a:t>Generalization Vs Memorization</a:t>
            </a:r>
            <a:endParaRPr lang="en-IN" altLang="en-US" smtClean="0"/>
          </a:p>
        </p:txBody>
      </p:sp>
    </p:spTree>
    <p:extLst>
      <p:ext uri="{BB962C8B-B14F-4D97-AF65-F5344CB8AC3E}">
        <p14:creationId xmlns:p14="http://schemas.microsoft.com/office/powerpoint/2010/main" val="1199878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09900" y="152400"/>
            <a:ext cx="6400800" cy="914400"/>
          </a:xfrm>
        </p:spPr>
        <p:txBody>
          <a:bodyPr>
            <a:normAutofit fontScale="90000"/>
          </a:bodyPr>
          <a:lstStyle/>
          <a:p>
            <a:pPr eaLnBrk="1" hangingPunct="1"/>
            <a:r>
              <a:rPr lang="en-US" altLang="en-US" sz="4000"/>
              <a:t>STEPS OF DEVELOPING AN ANN MODEL</a:t>
            </a:r>
          </a:p>
        </p:txBody>
      </p:sp>
      <p:sp>
        <p:nvSpPr>
          <p:cNvPr id="8195" name="Content Placeholder 2"/>
          <p:cNvSpPr>
            <a:spLocks noGrp="1"/>
          </p:cNvSpPr>
          <p:nvPr>
            <p:ph idx="1"/>
          </p:nvPr>
        </p:nvSpPr>
        <p:spPr>
          <a:xfrm>
            <a:off x="3009900" y="1143000"/>
            <a:ext cx="6343650" cy="5181600"/>
          </a:xfrm>
        </p:spPr>
        <p:txBody>
          <a:bodyPr>
            <a:normAutofit fontScale="85000" lnSpcReduction="20000"/>
          </a:bodyPr>
          <a:lstStyle/>
          <a:p>
            <a:pPr eaLnBrk="1" hangingPunct="1">
              <a:lnSpc>
                <a:spcPct val="150000"/>
              </a:lnSpc>
            </a:pPr>
            <a:r>
              <a:rPr lang="en-US" altLang="en-US"/>
              <a:t>Loading the data set</a:t>
            </a:r>
          </a:p>
          <a:p>
            <a:pPr eaLnBrk="1" hangingPunct="1">
              <a:lnSpc>
                <a:spcPct val="150000"/>
              </a:lnSpc>
            </a:pPr>
            <a:r>
              <a:rPr lang="en-US" altLang="en-US"/>
              <a:t>Separating the data set into Training and Testing Data</a:t>
            </a:r>
          </a:p>
          <a:p>
            <a:pPr eaLnBrk="1" hangingPunct="1">
              <a:lnSpc>
                <a:spcPct val="150000"/>
              </a:lnSpc>
            </a:pPr>
            <a:r>
              <a:rPr lang="en-US" altLang="en-US"/>
              <a:t>Defining the network structure</a:t>
            </a:r>
          </a:p>
          <a:p>
            <a:pPr eaLnBrk="1" hangingPunct="1">
              <a:lnSpc>
                <a:spcPct val="150000"/>
              </a:lnSpc>
            </a:pPr>
            <a:r>
              <a:rPr lang="en-US" altLang="en-US"/>
              <a:t>Setting initial values for weights and bias</a:t>
            </a:r>
          </a:p>
          <a:p>
            <a:pPr eaLnBrk="1" hangingPunct="1">
              <a:lnSpc>
                <a:spcPct val="150000"/>
              </a:lnSpc>
            </a:pPr>
            <a:r>
              <a:rPr lang="en-US" altLang="en-US"/>
              <a:t>Training the network</a:t>
            </a:r>
          </a:p>
          <a:p>
            <a:pPr eaLnBrk="1" hangingPunct="1">
              <a:lnSpc>
                <a:spcPct val="150000"/>
              </a:lnSpc>
            </a:pPr>
            <a:r>
              <a:rPr lang="en-US" altLang="en-US"/>
              <a:t>Testing the network</a:t>
            </a:r>
          </a:p>
          <a:p>
            <a:pPr eaLnBrk="1" hangingPunct="1">
              <a:lnSpc>
                <a:spcPct val="150000"/>
              </a:lnSpc>
            </a:pPr>
            <a:r>
              <a:rPr lang="en-US" altLang="en-US"/>
              <a:t>Displaying the result</a:t>
            </a:r>
          </a:p>
          <a:p>
            <a:pPr eaLnBrk="1" hangingPunct="1"/>
            <a:endParaRPr lang="en-US" altLang="en-US" smtClean="0"/>
          </a:p>
        </p:txBody>
      </p:sp>
      <p:sp>
        <p:nvSpPr>
          <p:cNvPr id="12292" name="Slide Number Placeholder 3"/>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F1270EA-FDA7-411B-8D35-AD1F8B653A5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046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- 01</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45329663"/>
      </p:ext>
    </p:extLst>
  </p:cSld>
  <p:clrMapOvr>
    <a:masterClrMapping/>
  </p:clrMapOvr>
  <p:transition>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200" y="17573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W1 </a:t>
            </a:r>
          </a:p>
        </p:txBody>
      </p:sp>
      <p:sp>
        <p:nvSpPr>
          <p:cNvPr id="9222" name="TextBox 35"/>
          <p:cNvSpPr txBox="1">
            <a:spLocks noChangeArrowheads="1"/>
          </p:cNvSpPr>
          <p:nvPr/>
        </p:nvSpPr>
        <p:spPr bwMode="auto">
          <a:xfrm>
            <a:off x="3444875" y="28241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W2 </a:t>
            </a:r>
          </a:p>
        </p:txBody>
      </p:sp>
      <p:sp>
        <p:nvSpPr>
          <p:cNvPr id="9223" name="TextBox 36"/>
          <p:cNvSpPr txBox="1">
            <a:spLocks noChangeArrowheads="1"/>
          </p:cNvSpPr>
          <p:nvPr/>
        </p:nvSpPr>
        <p:spPr bwMode="auto">
          <a:xfrm>
            <a:off x="3441700" y="3971926"/>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W3 </a:t>
            </a:r>
          </a:p>
        </p:txBody>
      </p:sp>
      <p:sp>
        <p:nvSpPr>
          <p:cNvPr id="9224"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9225"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9226"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9227"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Tree>
    <p:extLst>
      <p:ext uri="{BB962C8B-B14F-4D97-AF65-F5344CB8AC3E}">
        <p14:creationId xmlns:p14="http://schemas.microsoft.com/office/powerpoint/2010/main" val="1202620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201" y="1757363"/>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2.7</a:t>
            </a:r>
          </a:p>
        </p:txBody>
      </p:sp>
      <p:sp>
        <p:nvSpPr>
          <p:cNvPr id="10246" name="TextBox 35"/>
          <p:cNvSpPr txBox="1">
            <a:spLocks noChangeArrowheads="1"/>
          </p:cNvSpPr>
          <p:nvPr/>
        </p:nvSpPr>
        <p:spPr bwMode="auto">
          <a:xfrm>
            <a:off x="3444876" y="2824163"/>
            <a:ext cx="67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-8.6</a:t>
            </a:r>
          </a:p>
        </p:txBody>
      </p:sp>
      <p:sp>
        <p:nvSpPr>
          <p:cNvPr id="10247" name="TextBox 36"/>
          <p:cNvSpPr txBox="1">
            <a:spLocks noChangeArrowheads="1"/>
          </p:cNvSpPr>
          <p:nvPr/>
        </p:nvSpPr>
        <p:spPr bwMode="auto">
          <a:xfrm>
            <a:off x="3441700" y="3971926"/>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0.002</a:t>
            </a:r>
          </a:p>
        </p:txBody>
      </p:sp>
      <p:sp>
        <p:nvSpPr>
          <p:cNvPr id="10248"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10249"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10250"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10251"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
        <p:nvSpPr>
          <p:cNvPr id="10252" name="TextBox 1"/>
          <p:cNvSpPr txBox="1">
            <a:spLocks noChangeArrowheads="1"/>
          </p:cNvSpPr>
          <p:nvPr/>
        </p:nvSpPr>
        <p:spPr bwMode="auto">
          <a:xfrm>
            <a:off x="4746626" y="4102101"/>
            <a:ext cx="599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  -</a:t>
            </a: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0.06×2.7 + 2.5×8.6 + 1.4×0.002  = 21.34 </a:t>
            </a:r>
            <a:endPar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20372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srgbClr val="3333CC">
                    <a:lumMod val="75000"/>
                  </a:srgbClr>
                </a:solidFill>
                <a:effectLst/>
                <a:uLnTx/>
                <a:uFillTx/>
                <a:latin typeface="Times New Roman" charset="0"/>
                <a:ea typeface="+mn-ea"/>
                <a:cs typeface="Arial" charset="0"/>
              </a:rPr>
              <a:t>A  dataset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dirty="0">
                <a:ln>
                  <a:noFill/>
                </a:ln>
                <a:solidFill>
                  <a:srgbClr val="000000"/>
                </a:solidFill>
                <a:effectLst/>
                <a:uLnTx/>
                <a:uFillTx/>
                <a:latin typeface="Times New Roman" charset="0"/>
                <a:ea typeface="+mn-ea"/>
                <a:cs typeface="Arial"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srgbClr val="000000"/>
                </a:solidFill>
                <a:effectLst/>
                <a:uLnTx/>
                <a:uFillTx/>
                <a:latin typeface="Times New Roman" charset="0"/>
                <a:ea typeface="+mn-ea"/>
                <a:cs typeface="Arial"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srgbClr val="000000"/>
                </a:solidFill>
                <a:effectLst/>
                <a:uLnTx/>
                <a:uFillTx/>
                <a:latin typeface="Times New Roman" charset="0"/>
                <a:ea typeface="+mn-ea"/>
                <a:cs typeface="Arial"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srgbClr val="000000"/>
                </a:solidFill>
                <a:effectLst/>
                <a:uLnTx/>
                <a:uFillTx/>
                <a:latin typeface="Times New Roman" charset="0"/>
                <a:ea typeface="+mn-ea"/>
                <a:cs typeface="Arial"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a:ln>
                  <a:noFill/>
                </a:ln>
                <a:solidFill>
                  <a:srgbClr val="000000"/>
                </a:solidFill>
                <a:effectLst/>
                <a:uLnTx/>
                <a:uFillTx/>
                <a:latin typeface="Times New Roman" charset="0"/>
                <a:ea typeface="+mn-ea"/>
                <a:cs typeface="Arial"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dirty="0" err="1">
                <a:ln>
                  <a:noFill/>
                </a:ln>
                <a:solidFill>
                  <a:srgbClr val="000000"/>
                </a:solidFill>
                <a:effectLst/>
                <a:uLnTx/>
                <a:uFillTx/>
                <a:latin typeface="Times New Roman" charset="0"/>
                <a:ea typeface="+mn-ea"/>
                <a:cs typeface="Arial" charset="0"/>
              </a:rPr>
              <a:t>etc</a:t>
            </a:r>
            <a:r>
              <a:rPr kumimoji="0" lang="en-GB" altLang="en-US" sz="2400" b="0" i="0" u="none" strike="noStrike" kern="1200" cap="none" spc="0" normalizeH="0" baseline="0" noProof="0" dirty="0">
                <a:ln>
                  <a:noFill/>
                </a:ln>
                <a:solidFill>
                  <a:srgbClr val="000000"/>
                </a:solidFill>
                <a:effectLst/>
                <a:uLnTx/>
                <a:uFillTx/>
                <a:latin typeface="Times New Roman" charset="0"/>
                <a:ea typeface="+mn-ea"/>
                <a:cs typeface="Arial" charset="0"/>
              </a:rPr>
              <a:t> …</a:t>
            </a:r>
          </a:p>
        </p:txBody>
      </p:sp>
    </p:spTree>
    <p:extLst>
      <p:ext uri="{BB962C8B-B14F-4D97-AF65-F5344CB8AC3E}">
        <p14:creationId xmlns:p14="http://schemas.microsoft.com/office/powerpoint/2010/main" val="322240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082800" y="703264"/>
            <a:ext cx="3798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the neural network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Tree>
    <p:extLst>
      <p:ext uri="{BB962C8B-B14F-4D97-AF65-F5344CB8AC3E}">
        <p14:creationId xmlns:p14="http://schemas.microsoft.com/office/powerpoint/2010/main" val="1658736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3316" name="TextBox 2"/>
          <p:cNvSpPr txBox="1">
            <a:spLocks noChangeArrowheads="1"/>
          </p:cNvSpPr>
          <p:nvPr/>
        </p:nvSpPr>
        <p:spPr bwMode="auto">
          <a:xfrm>
            <a:off x="6299200" y="955676"/>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Initialise with random weights</a:t>
            </a:r>
          </a:p>
        </p:txBody>
      </p:sp>
    </p:spTree>
    <p:extLst>
      <p:ext uri="{BB962C8B-B14F-4D97-AF65-F5344CB8AC3E}">
        <p14:creationId xmlns:p14="http://schemas.microsoft.com/office/powerpoint/2010/main" val="309292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1.4  2.7   1.9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4340" name="TextBox 2"/>
          <p:cNvSpPr txBox="1">
            <a:spLocks noChangeArrowheads="1"/>
          </p:cNvSpPr>
          <p:nvPr/>
        </p:nvSpPr>
        <p:spPr bwMode="auto">
          <a:xfrm>
            <a:off x="6299200" y="955676"/>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pattern</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342" name="Rectangle 5"/>
          <p:cNvSpPr>
            <a:spLocks noChangeArrowheads="1"/>
          </p:cNvSpPr>
          <p:nvPr/>
        </p:nvSpPr>
        <p:spPr bwMode="auto">
          <a:xfrm>
            <a:off x="5359401"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2.7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1.9        </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86513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1.4  2.7   1.9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5364" name="TextBox 2"/>
          <p:cNvSpPr txBox="1">
            <a:spLocks noChangeArrowheads="1"/>
          </p:cNvSpPr>
          <p:nvPr/>
        </p:nvSpPr>
        <p:spPr bwMode="auto">
          <a:xfrm>
            <a:off x="6299201" y="955676"/>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Feed it through to get output</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366" name="Rectangle 5"/>
          <p:cNvSpPr>
            <a:spLocks noChangeArrowheads="1"/>
          </p:cNvSpPr>
          <p:nvPr/>
        </p:nvSpPr>
        <p:spPr bwMode="auto">
          <a:xfrm>
            <a:off x="5359401"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2.7                                                    </a:t>
            </a:r>
            <a:r>
              <a:rPr kumimoji="0" lang="en-GB" altLang="en-US" sz="2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0.8</a:t>
            </a:r>
            <a:endPar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1.9        </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080620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4000" dirty="0"/>
              <a:t>ARTIFICIAL NEURAL NETWORK</a:t>
            </a:r>
          </a:p>
        </p:txBody>
      </p:sp>
      <p:sp>
        <p:nvSpPr>
          <p:cNvPr id="15363" name="Rectangle 3"/>
          <p:cNvSpPr>
            <a:spLocks noGrp="1" noChangeArrowheads="1"/>
          </p:cNvSpPr>
          <p:nvPr>
            <p:ph type="body" sz="half" idx="1"/>
          </p:nvPr>
        </p:nvSpPr>
        <p:spPr>
          <a:xfrm>
            <a:off x="1752600" y="2253079"/>
            <a:ext cx="5257800" cy="2318922"/>
          </a:xfrm>
        </p:spPr>
        <p:txBody>
          <a:bodyPr/>
          <a:lstStyle/>
          <a:p>
            <a:pPr marL="0" indent="0" algn="just">
              <a:buNone/>
            </a:pPr>
            <a:r>
              <a:rPr lang="en-US" altLang="en-US" sz="2800" dirty="0"/>
              <a:t>Artificial Neural Networks can be viewed as parallel and distributed processing systems which consists of a huge number of simple and massively connected processors. </a:t>
            </a:r>
          </a:p>
        </p:txBody>
      </p:sp>
      <p:pic>
        <p:nvPicPr>
          <p:cNvPr id="153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0"/>
            <a:ext cx="35433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143001"/>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own Arrow 1"/>
          <p:cNvSpPr/>
          <p:nvPr/>
        </p:nvSpPr>
        <p:spPr>
          <a:xfrm>
            <a:off x="8645645" y="3048000"/>
            <a:ext cx="285751" cy="6858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909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arn(inVertical)">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Effect transition="in" filter="randombar(horizontal)">
                                      <p:cBhvr>
                                        <p:cTn id="19"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7"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1.4  2.7   1.9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6388" name="TextBox 2"/>
          <p:cNvSpPr txBox="1">
            <a:spLocks noChangeArrowheads="1"/>
          </p:cNvSpPr>
          <p:nvPr/>
        </p:nvSpPr>
        <p:spPr bwMode="auto">
          <a:xfrm>
            <a:off x="6299200" y="955676"/>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Compare with target output</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390" name="Rectangle 5"/>
          <p:cNvSpPr>
            <a:spLocks noChangeArrowheads="1"/>
          </p:cNvSpPr>
          <p:nvPr/>
        </p:nvSpPr>
        <p:spPr bwMode="auto">
          <a:xfrm>
            <a:off x="5359401"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2.7                                                    </a:t>
            </a:r>
            <a:r>
              <a:rPr kumimoji="0" lang="en-GB" altLang="en-US" sz="2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0.8 </a:t>
            </a:r>
            <a:endPar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r>
              <a:rPr kumimoji="0" lang="en-GB"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1.9                                           </a:t>
            </a:r>
            <a:r>
              <a:rPr kumimoji="0" lang="en-GB" altLang="en-US" sz="2400" b="0" i="1"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error </a:t>
            </a: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0.8</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924184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1.4  2.7   1.9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6.4  2.8   1.7         1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7412" name="TextBox 2"/>
          <p:cNvSpPr txBox="1">
            <a:spLocks noChangeArrowheads="1"/>
          </p:cNvSpPr>
          <p:nvPr/>
        </p:nvSpPr>
        <p:spPr bwMode="auto">
          <a:xfrm>
            <a:off x="6299200" y="955676"/>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Adjust weights based on error</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414" name="Rectangle 5"/>
          <p:cNvSpPr>
            <a:spLocks noChangeArrowheads="1"/>
          </p:cNvSpPr>
          <p:nvPr/>
        </p:nvSpPr>
        <p:spPr bwMode="auto">
          <a:xfrm>
            <a:off x="5359401"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2.7                                                    </a:t>
            </a:r>
            <a:r>
              <a:rPr kumimoji="0" lang="en-GB" altLang="en-US" sz="2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0.8 </a:t>
            </a:r>
            <a:endPar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r>
              <a:rPr kumimoji="0" lang="en-GB" altLang="en-US" sz="2800" b="1"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1.9                                           </a:t>
            </a:r>
            <a:r>
              <a:rPr kumimoji="0" lang="en-GB" altLang="en-US" sz="2400" b="0" i="1"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error </a:t>
            </a: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0.8</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575" y="2459039"/>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414"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953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rPr>
              <a:t>6.4  2.8   1.7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8436" name="TextBox 2"/>
          <p:cNvSpPr txBox="1">
            <a:spLocks noChangeArrowheads="1"/>
          </p:cNvSpPr>
          <p:nvPr/>
        </p:nvSpPr>
        <p:spPr bwMode="auto">
          <a:xfrm>
            <a:off x="6299200" y="955676"/>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pattern</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438" name="Rectangle 5"/>
          <p:cNvSpPr>
            <a:spLocks noChangeArrowheads="1"/>
          </p:cNvSpPr>
          <p:nvPr/>
        </p:nvSpPr>
        <p:spPr bwMode="auto">
          <a:xfrm>
            <a:off x="5359401"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6.4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2.8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1.7        </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4185621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rPr>
              <a:t>6.4  2.8   1.7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19460" name="TextBox 2"/>
          <p:cNvSpPr txBox="1">
            <a:spLocks noChangeArrowheads="1"/>
          </p:cNvSpPr>
          <p:nvPr/>
        </p:nvSpPr>
        <p:spPr bwMode="auto">
          <a:xfrm>
            <a:off x="6299201" y="955676"/>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Feed it through to get output</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462"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6.4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2.8                                                     0.9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1.7        </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637688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rPr>
              <a:t>6.4  2.8   1.7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20484" name="TextBox 2"/>
          <p:cNvSpPr txBox="1">
            <a:spLocks noChangeArrowheads="1"/>
          </p:cNvSpPr>
          <p:nvPr/>
        </p:nvSpPr>
        <p:spPr bwMode="auto">
          <a:xfrm>
            <a:off x="6299200" y="955676"/>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Compare with target output</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486"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6.4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2.8                                                     0.9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r>
              <a:rPr kumimoji="0" lang="en-GB" altLang="en-US" sz="28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1.7                                          </a:t>
            </a:r>
            <a:r>
              <a:rPr kumimoji="0" lang="en-GB" altLang="en-US" sz="2400" b="0" i="1"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error</a:t>
            </a: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-0.1</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04405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rPr>
              <a:t>6.4  2.8   1.7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21508" name="TextBox 2"/>
          <p:cNvSpPr txBox="1">
            <a:spLocks noChangeArrowheads="1"/>
          </p:cNvSpPr>
          <p:nvPr/>
        </p:nvSpPr>
        <p:spPr bwMode="auto">
          <a:xfrm>
            <a:off x="6299200" y="955676"/>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Adjust weights based on error</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510"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6.4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2.8                                                     0.9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r>
              <a:rPr kumimoji="0" lang="en-GB" altLang="en-US" sz="28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1.7                                          </a:t>
            </a:r>
            <a:r>
              <a:rPr kumimoji="0" lang="en-GB" altLang="en-US" sz="2400" b="0" i="1"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error</a:t>
            </a: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-0.1</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pic>
        <p:nvPicPr>
          <p:cNvPr id="21511"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413" y="3173414"/>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50238" y="2857501"/>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5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6220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Training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Fields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1.4  2.7   1.9         0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3.8  3.4   3.2         0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3333CC"/>
                </a:solidFill>
                <a:effectLst/>
                <a:uLnTx/>
                <a:uFillTx/>
                <a:latin typeface="Times New Roman" panose="02020603050405020304" pitchFamily="18" charset="0"/>
                <a:ea typeface="+mn-ea"/>
                <a:cs typeface="Arial" panose="020B0604020202020204" pitchFamily="34" charset="0"/>
              </a:rPr>
              <a:t>6.4  2.8   1.7         </a:t>
            </a:r>
            <a:r>
              <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4.1  0.1   0.2         0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etc …</a:t>
            </a:r>
          </a:p>
        </p:txBody>
      </p:sp>
      <p:sp>
        <p:nvSpPr>
          <p:cNvPr id="22532" name="TextBox 2"/>
          <p:cNvSpPr txBox="1">
            <a:spLocks noChangeArrowheads="1"/>
          </p:cNvSpPr>
          <p:nvPr/>
        </p:nvSpPr>
        <p:spPr bwMode="auto">
          <a:xfrm>
            <a:off x="6299201" y="955676"/>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And so on ….</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534"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6.4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2.8                                                     0.9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r>
              <a:rPr kumimoji="0" lang="en-GB" altLang="en-US" sz="28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rPr>
              <a:t>1</a:t>
            </a:r>
            <a:r>
              <a:rPr kumimoji="0" lang="en-GB" altLang="en-US" sz="28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1.7                                          </a:t>
            </a:r>
            <a:r>
              <a:rPr kumimoji="0" lang="en-GB" altLang="en-US" sz="2400" b="0" i="1"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error</a:t>
            </a:r>
            <a:r>
              <a:rPr kumimoji="0" lang="en-GB" altLang="en-US" sz="2400" b="0" i="0" u="none" strike="noStrike" kern="1200" cap="none" spc="0" normalizeH="0" baseline="0" noProof="0">
                <a:ln>
                  <a:noFill/>
                </a:ln>
                <a:solidFill>
                  <a:srgbClr val="0033CC"/>
                </a:solidFill>
                <a:effectLst/>
                <a:uLnTx/>
                <a:uFillTx/>
                <a:latin typeface="Times New Roman" panose="02020603050405020304" pitchFamily="18" charset="0"/>
                <a:ea typeface="+mn-ea"/>
                <a:cs typeface="Arial" panose="020B0604020202020204" pitchFamily="34" charset="0"/>
              </a:rPr>
              <a:t>  -0.1</a:t>
            </a:r>
            <a:endParaRPr kumimoji="0" lang="en-GB" alt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Arial" panose="020B0604020202020204"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413" y="3152776"/>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50238" y="2836864"/>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276" y="4816475"/>
            <a:ext cx="7896225" cy="1938338"/>
          </a:xfrm>
          <a:prstGeom prst="rect">
            <a:avLst/>
          </a:prstGeom>
          <a:solidFill>
            <a:srgbClr val="FFC000"/>
          </a:solid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Times New Roman"/>
                <a:ea typeface="+mn-ea"/>
                <a:cs typeface="Arial"/>
              </a:rPr>
              <a:t>Repeat this thousands, maybe millions of times – each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Times New Roman"/>
                <a:ea typeface="+mn-ea"/>
                <a:cs typeface="Arial"/>
              </a:rPr>
              <a:t>taking a random training instance, and making slight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Times New Roman"/>
                <a:ea typeface="+mn-ea"/>
                <a:cs typeface="Arial"/>
              </a:rPr>
              <a:t>weight adjustments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srgbClr val="000000">
                    <a:lumMod val="95000"/>
                    <a:lumOff val="5000"/>
                  </a:srgbClr>
                </a:solidFill>
                <a:effectLst/>
                <a:uLnTx/>
                <a:uFillTx/>
                <a:latin typeface="Times New Roman"/>
                <a:ea typeface="+mn-ea"/>
                <a:cs typeface="Arial"/>
              </a:rPr>
              <a:t>  </a:t>
            </a:r>
            <a:r>
              <a:rPr kumimoji="0" lang="en-GB" sz="2400" b="1" i="1" u="none" strike="noStrike" kern="1200" cap="none" spc="0" normalizeH="0" baseline="0" noProof="0" dirty="0">
                <a:ln>
                  <a:noFill/>
                </a:ln>
                <a:solidFill>
                  <a:srgbClr val="000000">
                    <a:lumMod val="95000"/>
                    <a:lumOff val="5000"/>
                  </a:srgbClr>
                </a:solidFill>
                <a:effectLst/>
                <a:uLnTx/>
                <a:uFillTx/>
                <a:latin typeface="Times New Roman"/>
                <a:ea typeface="+mn-ea"/>
                <a:cs typeface="Arial"/>
              </a:rPr>
              <a:t>Algorithms for weight adjustment are designed to make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400" b="1" i="1" u="none" strike="noStrike" kern="1200" cap="none" spc="0" normalizeH="0" baseline="0" noProof="0" dirty="0">
                <a:ln>
                  <a:noFill/>
                </a:ln>
                <a:solidFill>
                  <a:srgbClr val="000000">
                    <a:lumMod val="95000"/>
                    <a:lumOff val="5000"/>
                  </a:srgbClr>
                </a:solidFill>
                <a:effectLst/>
                <a:uLnTx/>
                <a:uFillTx/>
                <a:latin typeface="Times New Roman"/>
                <a:ea typeface="+mn-ea"/>
                <a:cs typeface="Arial"/>
              </a:rPr>
              <a:t>changes that will reduce the error</a:t>
            </a:r>
            <a:endParaRPr kumimoji="0" lang="en-GB" sz="2400" b="1" i="0" u="none" strike="noStrike" kern="1200" cap="none" spc="0" normalizeH="0" baseline="0" noProof="0" dirty="0">
              <a:ln>
                <a:noFill/>
              </a:ln>
              <a:solidFill>
                <a:srgbClr val="000000">
                  <a:lumMod val="95000"/>
                  <a:lumOff val="5000"/>
                </a:srgbClr>
              </a:solidFill>
              <a:effectLst/>
              <a:uLnTx/>
              <a:uFillTx/>
              <a:latin typeface="Times New Roman"/>
              <a:ea typeface="+mn-ea"/>
              <a:cs typeface="Arial"/>
            </a:endParaRPr>
          </a:p>
        </p:txBody>
      </p:sp>
    </p:spTree>
    <p:extLst>
      <p:ext uri="{BB962C8B-B14F-4D97-AF65-F5344CB8AC3E}">
        <p14:creationId xmlns:p14="http://schemas.microsoft.com/office/powerpoint/2010/main" val="3356645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31" name="Freeform 30"/>
          <p:cNvSpPr/>
          <p:nvPr/>
        </p:nvSpPr>
        <p:spPr>
          <a:xfrm>
            <a:off x="2509839" y="22145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H="1" flipV="1">
            <a:off x="8809039" y="3952876"/>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1"/>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001" y="13414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Initial random weights</a:t>
            </a:r>
          </a:p>
        </p:txBody>
      </p:sp>
    </p:spTree>
    <p:extLst>
      <p:ext uri="{BB962C8B-B14F-4D97-AF65-F5344CB8AC3E}">
        <p14:creationId xmlns:p14="http://schemas.microsoft.com/office/powerpoint/2010/main" val="2194380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instance / adjust the weights</a:t>
            </a:r>
          </a:p>
        </p:txBody>
      </p:sp>
      <p:sp>
        <p:nvSpPr>
          <p:cNvPr id="3" name="Freeform 2"/>
          <p:cNvSpPr/>
          <p:nvPr/>
        </p:nvSpPr>
        <p:spPr>
          <a:xfrm>
            <a:off x="2509839" y="2327276"/>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18517957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instance / adjust the weights</a:t>
            </a:r>
          </a:p>
        </p:txBody>
      </p:sp>
      <p:sp>
        <p:nvSpPr>
          <p:cNvPr id="4" name="Freeform 3"/>
          <p:cNvSpPr/>
          <p:nvPr/>
        </p:nvSpPr>
        <p:spPr>
          <a:xfrm>
            <a:off x="2530475" y="23669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367611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D083F1BC-135D-49F0-9C4B-DA43862C2586}"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42339" name="Text Box 2"/>
          <p:cNvSpPr txBox="1">
            <a:spLocks noChangeArrowheads="1"/>
          </p:cNvSpPr>
          <p:nvPr/>
        </p:nvSpPr>
        <p:spPr bwMode="auto">
          <a:xfrm>
            <a:off x="1524001" y="0"/>
            <a:ext cx="74424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Biological </a:t>
            </a:r>
            <a:r>
              <a:rPr kumimoji="0" lang="en-US" sz="3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mn-cs"/>
              </a:rPr>
              <a:t>neurons and Artificial Neurons</a:t>
            </a:r>
            <a:endPar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
        <p:nvSpPr>
          <p:cNvPr id="142340" name="Rectangle 3"/>
          <p:cNvSpPr>
            <a:spLocks noChangeArrowheads="1"/>
          </p:cNvSpPr>
          <p:nvPr/>
        </p:nvSpPr>
        <p:spPr bwMode="auto">
          <a:xfrm>
            <a:off x="1524000" y="533401"/>
            <a:ext cx="89154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 human brain has billions of processing units, called neurons. </a:t>
            </a:r>
            <a:r>
              <a:rPr kumimoji="0" 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neuron is made of three parts: soma, axon and </a:t>
            </a:r>
            <a:r>
              <a:rPr kumimoji="0" 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dendrites.</a:t>
            </a: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142341" name="Text Box 6"/>
          <p:cNvSpPr txBox="1">
            <a:spLocks noChangeArrowheads="1"/>
          </p:cNvSpPr>
          <p:nvPr/>
        </p:nvSpPr>
        <p:spPr bwMode="auto">
          <a:xfrm>
            <a:off x="1524000" y="6172200"/>
            <a:ext cx="4724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Figure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simplified diagram of a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neuron and Neural Network</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pic>
        <p:nvPicPr>
          <p:cNvPr id="1423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18396"/>
            <a:ext cx="5015345" cy="219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655" y="1918397"/>
            <a:ext cx="4558144" cy="254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727" y="4488872"/>
            <a:ext cx="3650673" cy="168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9" y="4343400"/>
            <a:ext cx="3934691" cy="17451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41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instance / adjust the weights</a:t>
            </a:r>
          </a:p>
        </p:txBody>
      </p:sp>
      <p:sp>
        <p:nvSpPr>
          <p:cNvPr id="3" name="Freeform 2"/>
          <p:cNvSpPr/>
          <p:nvPr/>
        </p:nvSpPr>
        <p:spPr>
          <a:xfrm>
            <a:off x="2519364" y="24987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3471107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Present a training instance / adjust the weights</a:t>
            </a:r>
          </a:p>
        </p:txBody>
      </p:sp>
      <p:sp>
        <p:nvSpPr>
          <p:cNvPr id="4" name="Freeform 3"/>
          <p:cNvSpPr/>
          <p:nvPr/>
        </p:nvSpPr>
        <p:spPr>
          <a:xfrm>
            <a:off x="2498725" y="26717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3830601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6" name="Oval 5"/>
          <p:cNvSpPr/>
          <p:nvPr/>
        </p:nvSpPr>
        <p:spPr>
          <a:xfrm>
            <a:off x="4359276" y="27432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33" name="Straight Arrow Connector 32"/>
          <p:cNvCxnSpPr/>
          <p:nvPr/>
        </p:nvCxnSpPr>
        <p:spPr>
          <a:xfrm flipH="1">
            <a:off x="8818564" y="45164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000" y="13414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1"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Eventually ….</a:t>
            </a: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3736789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1747" name="Content Placeholder 3"/>
          <p:cNvSpPr>
            <a:spLocks noGrp="1"/>
          </p:cNvSpPr>
          <p:nvPr>
            <p:ph idx="1"/>
          </p:nvPr>
        </p:nvSpPr>
        <p:spPr>
          <a:xfrm>
            <a:off x="2163763" y="1228725"/>
            <a:ext cx="7772400" cy="4541838"/>
          </a:xfrm>
        </p:spPr>
        <p:txBody>
          <a:bodyPr/>
          <a:lstStyle/>
          <a:p>
            <a:pPr marL="0" indent="0">
              <a:buNone/>
            </a:pPr>
            <a:r>
              <a:rPr lang="en-GB" altLang="en-US" sz="2400"/>
              <a:t>If </a:t>
            </a:r>
            <a:r>
              <a:rPr lang="en-GB" altLang="en-US" sz="2400" i="1"/>
              <a:t>f</a:t>
            </a:r>
            <a:r>
              <a:rPr lang="en-GB" altLang="en-US" sz="2400"/>
              <a:t>(</a:t>
            </a:r>
            <a:r>
              <a:rPr lang="en-GB" altLang="en-US" sz="2400" i="1"/>
              <a:t>x</a:t>
            </a:r>
            <a:r>
              <a:rPr lang="en-GB" altLang="en-US" sz="2400"/>
              <a:t>) is linear, the NN can </a:t>
            </a:r>
            <a:r>
              <a:rPr lang="en-GB" altLang="en-US" sz="2400" b="1"/>
              <a:t>only</a:t>
            </a:r>
            <a:r>
              <a:rPr lang="en-GB" altLang="en-US" sz="240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814" y="2535238"/>
            <a:ext cx="4219575"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163" y="3789364"/>
            <a:ext cx="6858000" cy="8842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4009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2771" name="Content Placeholder 3"/>
          <p:cNvSpPr>
            <a:spLocks noGrp="1"/>
          </p:cNvSpPr>
          <p:nvPr>
            <p:ph idx="1"/>
          </p:nvPr>
        </p:nvSpPr>
        <p:spPr>
          <a:xfrm>
            <a:off x="2163763" y="1228725"/>
            <a:ext cx="7772400" cy="4541838"/>
          </a:xfrm>
        </p:spPr>
        <p:txBody>
          <a:bodyPr/>
          <a:lstStyle/>
          <a:p>
            <a:pPr marL="0" indent="0">
              <a:buNone/>
            </a:pPr>
            <a:r>
              <a:rPr lang="en-GB" altLang="en-US" sz="2400"/>
              <a:t>NNs use nonlinear </a:t>
            </a:r>
            <a:r>
              <a:rPr lang="en-GB" altLang="en-US" sz="2400" i="1"/>
              <a:t>f</a:t>
            </a:r>
            <a:r>
              <a:rPr lang="en-GB" altLang="en-US" sz="2400"/>
              <a:t>(x) so they</a:t>
            </a:r>
          </a:p>
          <a:p>
            <a:pPr marL="0" indent="0">
              <a:buNone/>
            </a:pPr>
            <a:r>
              <a:rPr lang="en-GB" altLang="en-US" sz="2400"/>
              <a:t>can draw complex boundaries,</a:t>
            </a:r>
          </a:p>
          <a:p>
            <a:pPr marL="0" indent="0">
              <a:buNone/>
            </a:pPr>
            <a:r>
              <a:rPr lang="en-GB" altLang="en-US" sz="2400"/>
              <a:t>but keep the data unchanged</a:t>
            </a:r>
          </a:p>
        </p:txBody>
      </p:sp>
      <p:pic>
        <p:nvPicPr>
          <p:cNvPr id="327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886076"/>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8476" y="3068639"/>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Tree>
    <p:extLst>
      <p:ext uri="{BB962C8B-B14F-4D97-AF65-F5344CB8AC3E}">
        <p14:creationId xmlns:p14="http://schemas.microsoft.com/office/powerpoint/2010/main" val="1436378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3795" name="Content Placeholder 3"/>
          <p:cNvSpPr>
            <a:spLocks noGrp="1"/>
          </p:cNvSpPr>
          <p:nvPr>
            <p:ph idx="1"/>
          </p:nvPr>
        </p:nvSpPr>
        <p:spPr>
          <a:xfrm>
            <a:off x="2163763" y="1228725"/>
            <a:ext cx="9072562" cy="4541838"/>
          </a:xfrm>
        </p:spPr>
        <p:txBody>
          <a:bodyPr/>
          <a:lstStyle/>
          <a:p>
            <a:pPr marL="0" indent="0">
              <a:buNone/>
            </a:pPr>
            <a:r>
              <a:rPr lang="en-GB" altLang="en-US" sz="2400"/>
              <a:t>NNs use nonlinear </a:t>
            </a:r>
            <a:r>
              <a:rPr lang="en-GB" altLang="en-US" sz="2400" i="1"/>
              <a:t>f</a:t>
            </a:r>
            <a:r>
              <a:rPr lang="en-GB" altLang="en-US" sz="2400"/>
              <a:t>(x) so they        SVMs only draw straight lines,     </a:t>
            </a:r>
          </a:p>
          <a:p>
            <a:pPr marL="0" indent="0">
              <a:buNone/>
            </a:pPr>
            <a:r>
              <a:rPr lang="en-GB" altLang="en-US" sz="2400"/>
              <a:t>can draw complex boundaries,        but they transform the data first</a:t>
            </a:r>
          </a:p>
          <a:p>
            <a:pPr marL="0" indent="0">
              <a:buNone/>
            </a:pPr>
            <a:r>
              <a:rPr lang="en-GB" altLang="en-US" sz="2400"/>
              <a:t>but keep the data unchanged           in a way that makes that OK</a:t>
            </a: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886076"/>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8476" y="3068639"/>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7" name="Oval 6"/>
          <p:cNvSpPr/>
          <p:nvPr/>
        </p:nvSpPr>
        <p:spPr>
          <a:xfrm>
            <a:off x="9317039" y="6110289"/>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8" name="Oval 7"/>
          <p:cNvSpPr/>
          <p:nvPr/>
        </p:nvSpPr>
        <p:spPr>
          <a:xfrm>
            <a:off x="7121526" y="34337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9" name="Oval 8"/>
          <p:cNvSpPr/>
          <p:nvPr/>
        </p:nvSpPr>
        <p:spPr>
          <a:xfrm>
            <a:off x="7280276" y="392271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0" name="Oval 9"/>
          <p:cNvSpPr/>
          <p:nvPr/>
        </p:nvSpPr>
        <p:spPr>
          <a:xfrm>
            <a:off x="7650163" y="327025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1" name="Oval 10"/>
          <p:cNvSpPr/>
          <p:nvPr/>
        </p:nvSpPr>
        <p:spPr>
          <a:xfrm>
            <a:off x="7437439" y="415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2" name="Oval 11"/>
          <p:cNvSpPr/>
          <p:nvPr/>
        </p:nvSpPr>
        <p:spPr>
          <a:xfrm>
            <a:off x="7940676"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3" name="Oval 12"/>
          <p:cNvSpPr/>
          <p:nvPr/>
        </p:nvSpPr>
        <p:spPr>
          <a:xfrm>
            <a:off x="6807201" y="4054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4" name="Oval 13"/>
          <p:cNvSpPr/>
          <p:nvPr/>
        </p:nvSpPr>
        <p:spPr>
          <a:xfrm>
            <a:off x="6608763" y="4283075"/>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5" name="Oval 14"/>
          <p:cNvSpPr/>
          <p:nvPr/>
        </p:nvSpPr>
        <p:spPr>
          <a:xfrm>
            <a:off x="7940676" y="478631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6" name="Oval 15"/>
          <p:cNvSpPr/>
          <p:nvPr/>
        </p:nvSpPr>
        <p:spPr>
          <a:xfrm>
            <a:off x="6537326" y="57515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7" name="Oval 16"/>
          <p:cNvSpPr/>
          <p:nvPr/>
        </p:nvSpPr>
        <p:spPr>
          <a:xfrm>
            <a:off x="6451601"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8" name="Oval 17"/>
          <p:cNvSpPr/>
          <p:nvPr/>
        </p:nvSpPr>
        <p:spPr>
          <a:xfrm>
            <a:off x="7121526" y="5416550"/>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19" name="Oval 18"/>
          <p:cNvSpPr/>
          <p:nvPr/>
        </p:nvSpPr>
        <p:spPr>
          <a:xfrm>
            <a:off x="9407526" y="32305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0" name="Oval 19"/>
          <p:cNvSpPr/>
          <p:nvPr/>
        </p:nvSpPr>
        <p:spPr>
          <a:xfrm>
            <a:off x="9363076" y="3865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1" name="Oval 20"/>
          <p:cNvSpPr/>
          <p:nvPr/>
        </p:nvSpPr>
        <p:spPr>
          <a:xfrm>
            <a:off x="9723439" y="2976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2" name="Oval 21"/>
          <p:cNvSpPr/>
          <p:nvPr/>
        </p:nvSpPr>
        <p:spPr>
          <a:xfrm>
            <a:off x="10139363" y="37496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3" name="Oval 22"/>
          <p:cNvSpPr/>
          <p:nvPr/>
        </p:nvSpPr>
        <p:spPr>
          <a:xfrm>
            <a:off x="9982201" y="2976564"/>
            <a:ext cx="314325" cy="4079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4" name="Oval 23"/>
          <p:cNvSpPr/>
          <p:nvPr/>
        </p:nvSpPr>
        <p:spPr>
          <a:xfrm>
            <a:off x="8804276" y="390525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5" name="Oval 24"/>
          <p:cNvSpPr/>
          <p:nvPr/>
        </p:nvSpPr>
        <p:spPr>
          <a:xfrm>
            <a:off x="8645526" y="32813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6" name="Oval 25"/>
          <p:cNvSpPr/>
          <p:nvPr/>
        </p:nvSpPr>
        <p:spPr>
          <a:xfrm>
            <a:off x="7280276" y="48910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7" name="Oval 26"/>
          <p:cNvSpPr/>
          <p:nvPr/>
        </p:nvSpPr>
        <p:spPr>
          <a:xfrm>
            <a:off x="8097839" y="57038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8" name="Oval 27"/>
          <p:cNvSpPr/>
          <p:nvPr/>
        </p:nvSpPr>
        <p:spPr>
          <a:xfrm>
            <a:off x="8524876" y="52974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29" name="Oval 28"/>
          <p:cNvSpPr/>
          <p:nvPr/>
        </p:nvSpPr>
        <p:spPr>
          <a:xfrm>
            <a:off x="8890001" y="588486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30" name="Oval 29"/>
          <p:cNvSpPr/>
          <p:nvPr/>
        </p:nvSpPr>
        <p:spPr>
          <a:xfrm>
            <a:off x="7670801"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sp>
        <p:nvSpPr>
          <p:cNvPr id="32" name="Oval 31"/>
          <p:cNvSpPr/>
          <p:nvPr/>
        </p:nvSpPr>
        <p:spPr>
          <a:xfrm>
            <a:off x="9250363" y="347503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Times New Roman"/>
              <a:ea typeface="+mn-ea"/>
              <a:cs typeface="Arial"/>
            </a:endParaRPr>
          </a:p>
        </p:txBody>
      </p:sp>
      <p:cxnSp>
        <p:nvCxnSpPr>
          <p:cNvPr id="6" name="Straight Connector 5"/>
          <p:cNvCxnSpPr/>
          <p:nvPr/>
        </p:nvCxnSpPr>
        <p:spPr>
          <a:xfrm flipV="1">
            <a:off x="6070601" y="4359276"/>
            <a:ext cx="4779963" cy="53181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984876" y="1147764"/>
            <a:ext cx="263525" cy="5710237"/>
          </a:xfrm>
          <a:prstGeom prst="line">
            <a:avLst/>
          </a:prstGeom>
          <a:ln w="25400">
            <a:solidFill>
              <a:srgbClr val="99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0019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- 02</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smtClean="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smtClean="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smtClean="0">
                <a:ln>
                  <a:noFill/>
                </a:ln>
                <a:solidFill>
                  <a:srgbClr val="3333CC"/>
                </a:solidFill>
                <a:effectLst/>
                <a:uLnTx/>
                <a:uFillTx/>
                <a:latin typeface="Times New Roman" pitchFamily="16" charset="0"/>
                <a:ea typeface="+mn-ea"/>
                <a:cs typeface="Arial" charset="0"/>
              </a:rPr>
              <a:t>http://www.macs.hw.ac.uk/~dwcorne/Teaching/dmml.html</a:t>
            </a:r>
            <a:endPar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endParaRPr>
          </a:p>
        </p:txBody>
      </p:sp>
    </p:spTree>
    <p:extLst>
      <p:ext uri="{BB962C8B-B14F-4D97-AF65-F5344CB8AC3E}">
        <p14:creationId xmlns:p14="http://schemas.microsoft.com/office/powerpoint/2010/main" val="17459333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pPr marL="457200" indent="-457200">
              <a:buFont typeface="+mj-lt"/>
              <a:buAutoNum type="alphaLcParenR"/>
            </a:pPr>
            <a:r>
              <a:rPr lang="en-GB" dirty="0"/>
              <a:t>Suppose we have a net consisting of a single neuron. </a:t>
            </a:r>
          </a:p>
          <a:p>
            <a:pPr marL="457200" indent="-457200">
              <a:buFont typeface="+mj-lt"/>
              <a:buAutoNum type="alphaLcParenR"/>
            </a:pPr>
            <a:r>
              <a:rPr lang="en-GB" dirty="0"/>
              <a:t>The summation function is the standard version.</a:t>
            </a:r>
          </a:p>
          <a:p>
            <a:pPr marL="457200" indent="-457200">
              <a:buFont typeface="+mj-lt"/>
              <a:buAutoNum type="alphaLcParenR"/>
            </a:pPr>
            <a:r>
              <a:rPr lang="en-GB" dirty="0"/>
              <a:t>The transformation function is a step function. </a:t>
            </a:r>
          </a:p>
          <a:p>
            <a:pPr marL="457200" indent="-457200">
              <a:buFont typeface="+mj-lt"/>
              <a:buAutoNum type="alphaLcParenR"/>
            </a:pPr>
            <a:r>
              <a:rPr lang="en-GB" dirty="0"/>
              <a:t>There are two inputs and one output, </a:t>
            </a:r>
          </a:p>
          <a:p>
            <a:pPr marL="457200" indent="-457200">
              <a:buFont typeface="+mj-lt"/>
              <a:buAutoNum type="alphaLcParenR"/>
            </a:pPr>
            <a:r>
              <a:rPr lang="en-GB" dirty="0"/>
              <a:t>We wish to teach this net the logical INCLUSIVE OR function, i.e. </a:t>
            </a:r>
          </a:p>
          <a:p>
            <a:pPr marL="0" indent="0">
              <a:buNone/>
            </a:pPr>
            <a:endParaRPr lang="en-GB" dirty="0"/>
          </a:p>
          <a:p>
            <a:pPr lvl="1"/>
            <a:r>
              <a:rPr lang="en-GB" sz="2000" dirty="0"/>
              <a:t>if the values of both the inputs is 0, the output should be 0; </a:t>
            </a:r>
          </a:p>
          <a:p>
            <a:pPr marL="457200" lvl="1" indent="0">
              <a:buNone/>
            </a:pPr>
            <a:endParaRPr lang="en-GB" sz="2000" dirty="0"/>
          </a:p>
          <a:p>
            <a:pPr lvl="1"/>
            <a:r>
              <a:rPr lang="en-GB" sz="2000" dirty="0"/>
              <a:t>if the value of either or both the inputs is 1, the output should be 1.</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402958800"/>
      </p:ext>
    </p:extLst>
  </p:cSld>
  <p:clrMapOvr>
    <a:masterClrMapping/>
  </p:clrMapOvr>
  <p:transition>
    <p:strips dir="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pPr marL="0" indent="0">
              <a:buNone/>
            </a:pPr>
            <a:r>
              <a:rPr lang="en-GB" dirty="0"/>
              <a:t>We will represent the values of the two inputs as X</a:t>
            </a:r>
            <a:r>
              <a:rPr lang="en-GB" baseline="-25000" dirty="0"/>
              <a:t>1</a:t>
            </a:r>
            <a:r>
              <a:rPr lang="en-GB" dirty="0"/>
              <a:t> and X</a:t>
            </a:r>
            <a:r>
              <a:rPr lang="en-GB" baseline="-25000" dirty="0"/>
              <a:t>2</a:t>
            </a:r>
            <a:r>
              <a:rPr lang="en-GB" dirty="0"/>
              <a:t>, the desired output as Z, the weights on the two inputs as W</a:t>
            </a:r>
            <a:r>
              <a:rPr lang="en-GB" baseline="-25000" dirty="0"/>
              <a:t>1</a:t>
            </a:r>
            <a:r>
              <a:rPr lang="en-GB" dirty="0"/>
              <a:t> and W</a:t>
            </a:r>
            <a:r>
              <a:rPr lang="en-GB" baseline="-25000" dirty="0"/>
              <a:t>2</a:t>
            </a:r>
            <a:r>
              <a:rPr lang="en-GB" dirty="0"/>
              <a:t>, the actual output as Y. </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pic>
        <p:nvPicPr>
          <p:cNvPr id="5" name="Picture 4"/>
          <p:cNvPicPr>
            <a:picLocks noChangeAspect="1"/>
          </p:cNvPicPr>
          <p:nvPr/>
        </p:nvPicPr>
        <p:blipFill>
          <a:blip r:embed="rId2"/>
          <a:stretch>
            <a:fillRect/>
          </a:stretch>
        </p:blipFill>
        <p:spPr>
          <a:xfrm>
            <a:off x="2415654" y="2470244"/>
            <a:ext cx="8161361" cy="3930555"/>
          </a:xfrm>
          <a:prstGeom prst="rect">
            <a:avLst/>
          </a:prstGeom>
        </p:spPr>
      </p:pic>
    </p:spTree>
    <p:extLst>
      <p:ext uri="{BB962C8B-B14F-4D97-AF65-F5344CB8AC3E}">
        <p14:creationId xmlns:p14="http://schemas.microsoft.com/office/powerpoint/2010/main" val="2841156812"/>
      </p:ext>
    </p:extLst>
  </p:cSld>
  <p:clrMapOvr>
    <a:masterClrMapping/>
  </p:clrMapOvr>
  <p:transition>
    <p:strips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r>
              <a:rPr lang="en-GB" dirty="0"/>
              <a:t>The learning process involves repeated applying the four possible patterns of input:</a:t>
            </a:r>
          </a:p>
          <a:p>
            <a:pPr>
              <a:buFont typeface="Monotype Sorts" pitchFamily="2" charset="2"/>
              <a:buNone/>
            </a:pPr>
            <a:endParaRPr lang="en-GB" dirty="0"/>
          </a:p>
          <a:p>
            <a:pPr algn="just">
              <a:lnSpc>
                <a:spcPct val="90000"/>
              </a:lnSpc>
              <a:spcBef>
                <a:spcPct val="0"/>
              </a:spcBef>
              <a:buFont typeface="Monotype Sorts" pitchFamily="2" charset="2"/>
              <a:buNone/>
            </a:pPr>
            <a:r>
              <a:rPr lang="en-GB" dirty="0"/>
              <a:t>			X</a:t>
            </a:r>
            <a:r>
              <a:rPr lang="en-GB" baseline="-25000" dirty="0"/>
              <a:t>1</a:t>
            </a:r>
            <a:r>
              <a:rPr lang="en-GB" dirty="0"/>
              <a:t>	X</a:t>
            </a:r>
            <a:r>
              <a:rPr lang="en-GB" baseline="-25000" dirty="0"/>
              <a:t>2</a:t>
            </a:r>
            <a:r>
              <a:rPr lang="en-GB" dirty="0"/>
              <a:t>	Z</a:t>
            </a:r>
          </a:p>
          <a:p>
            <a:pPr algn="just">
              <a:lnSpc>
                <a:spcPct val="90000"/>
              </a:lnSpc>
              <a:spcBef>
                <a:spcPct val="0"/>
              </a:spcBef>
              <a:buFont typeface="Monotype Sorts" pitchFamily="2" charset="2"/>
              <a:buNone/>
            </a:pPr>
            <a:endParaRPr lang="en-GB" dirty="0"/>
          </a:p>
          <a:p>
            <a:pPr algn="just">
              <a:lnSpc>
                <a:spcPct val="90000"/>
              </a:lnSpc>
              <a:spcBef>
                <a:spcPct val="0"/>
              </a:spcBef>
              <a:buFont typeface="Monotype Sorts" pitchFamily="2" charset="2"/>
              <a:buNone/>
            </a:pPr>
            <a:r>
              <a:rPr lang="en-GB" dirty="0"/>
              <a:t>			0	0	0</a:t>
            </a:r>
          </a:p>
          <a:p>
            <a:pPr algn="just">
              <a:lnSpc>
                <a:spcPct val="90000"/>
              </a:lnSpc>
              <a:spcBef>
                <a:spcPct val="0"/>
              </a:spcBef>
              <a:buFont typeface="Monotype Sorts" pitchFamily="2" charset="2"/>
              <a:buNone/>
            </a:pPr>
            <a:r>
              <a:rPr lang="en-GB" dirty="0"/>
              <a:t>			0	1	1</a:t>
            </a:r>
          </a:p>
          <a:p>
            <a:pPr algn="just">
              <a:lnSpc>
                <a:spcPct val="90000"/>
              </a:lnSpc>
              <a:spcBef>
                <a:spcPct val="0"/>
              </a:spcBef>
              <a:buFont typeface="Monotype Sorts" pitchFamily="2" charset="2"/>
              <a:buNone/>
            </a:pPr>
            <a:r>
              <a:rPr lang="en-GB" dirty="0"/>
              <a:t>			1	0	1</a:t>
            </a:r>
          </a:p>
          <a:p>
            <a:pPr algn="just">
              <a:lnSpc>
                <a:spcPct val="90000"/>
              </a:lnSpc>
              <a:spcBef>
                <a:spcPct val="0"/>
              </a:spcBef>
              <a:buFont typeface="Monotype Sorts" pitchFamily="2" charset="2"/>
              <a:buNone/>
            </a:pPr>
            <a:r>
              <a:rPr lang="en-GB" dirty="0"/>
              <a:t>			1	1	1</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744056221"/>
      </p:ext>
    </p:extLst>
  </p:cSld>
  <p:clrMapOvr>
    <a:masterClrMapping/>
  </p:clrMapOvr>
  <p:transition>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Neural Networks?</a:t>
            </a:r>
            <a:endParaRPr lang="en-IN" dirty="0"/>
          </a:p>
        </p:txBody>
      </p:sp>
      <p:pic>
        <p:nvPicPr>
          <p:cNvPr id="4" name="Content Placeholder 3"/>
          <p:cNvPicPr>
            <a:picLocks noGrp="1" noChangeAspect="1"/>
          </p:cNvPicPr>
          <p:nvPr>
            <p:ph idx="1"/>
          </p:nvPr>
        </p:nvPicPr>
        <p:blipFill>
          <a:blip r:embed="rId2"/>
          <a:stretch>
            <a:fillRect/>
          </a:stretch>
        </p:blipFill>
        <p:spPr>
          <a:xfrm>
            <a:off x="838200" y="1427018"/>
            <a:ext cx="10515599" cy="5306291"/>
          </a:xfrm>
          <a:prstGeom prst="rect">
            <a:avLst/>
          </a:prstGeom>
        </p:spPr>
      </p:pic>
    </p:spTree>
    <p:extLst>
      <p:ext uri="{BB962C8B-B14F-4D97-AF65-F5344CB8AC3E}">
        <p14:creationId xmlns:p14="http://schemas.microsoft.com/office/powerpoint/2010/main" val="425184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r>
              <a:rPr lang="en-GB" dirty="0"/>
              <a:t>The two weights W</a:t>
            </a:r>
            <a:r>
              <a:rPr lang="en-GB" baseline="-25000" dirty="0"/>
              <a:t>1</a:t>
            </a:r>
            <a:r>
              <a:rPr lang="en-GB" dirty="0"/>
              <a:t> and W</a:t>
            </a:r>
            <a:r>
              <a:rPr lang="en-GB" baseline="-25000" dirty="0"/>
              <a:t>2</a:t>
            </a:r>
            <a:r>
              <a:rPr lang="en-GB" dirty="0"/>
              <a:t> are initially set to random values. Each time a set of inputs is applied, a value </a:t>
            </a:r>
            <a:r>
              <a:rPr lang="en-GB" dirty="0">
                <a:latin typeface="Symbol" panose="05050102010706020507" pitchFamily="18" charset="2"/>
              </a:rPr>
              <a:t>D</a:t>
            </a:r>
            <a:r>
              <a:rPr lang="en-GB" dirty="0"/>
              <a:t> is calculated as</a:t>
            </a:r>
          </a:p>
          <a:p>
            <a:pPr>
              <a:buFont typeface="Monotype Sorts" pitchFamily="2" charset="2"/>
              <a:buNone/>
            </a:pPr>
            <a:r>
              <a:rPr lang="en-GB" dirty="0"/>
              <a:t>		</a:t>
            </a:r>
            <a:r>
              <a:rPr lang="en-GB" dirty="0">
                <a:latin typeface="Symbol" panose="05050102010706020507" pitchFamily="18" charset="2"/>
              </a:rPr>
              <a:t>D</a:t>
            </a:r>
            <a:r>
              <a:rPr lang="en-GB" dirty="0"/>
              <a:t> = Z - Y</a:t>
            </a:r>
          </a:p>
          <a:p>
            <a:pPr>
              <a:buFont typeface="Monotype Sorts" pitchFamily="2" charset="2"/>
              <a:buNone/>
            </a:pPr>
            <a:r>
              <a:rPr lang="en-GB" dirty="0"/>
              <a:t>	(the difference between what you got and what you wanted)</a:t>
            </a:r>
          </a:p>
          <a:p>
            <a:pPr>
              <a:buFont typeface="Monotype Sorts" pitchFamily="2" charset="2"/>
              <a:buNone/>
            </a:pPr>
            <a:r>
              <a:rPr lang="en-GB" dirty="0"/>
              <a:t>	and the weights are adjusted.</a:t>
            </a:r>
          </a:p>
          <a:p>
            <a:r>
              <a:rPr lang="en-GB" dirty="0"/>
              <a:t>The new weight, V for a particular input </a:t>
            </a:r>
            <a:r>
              <a:rPr lang="en-GB" dirty="0" err="1"/>
              <a:t>i</a:t>
            </a:r>
            <a:r>
              <a:rPr lang="en-GB" dirty="0"/>
              <a:t> is given by</a:t>
            </a:r>
          </a:p>
          <a:p>
            <a:pPr>
              <a:buFont typeface="Monotype Sorts" pitchFamily="2" charset="2"/>
              <a:buNone/>
            </a:pPr>
            <a:r>
              <a:rPr lang="en-GB" dirty="0"/>
              <a:t>		V</a:t>
            </a:r>
            <a:r>
              <a:rPr lang="en-GB" baseline="-25000" dirty="0"/>
              <a:t>i</a:t>
            </a:r>
            <a:r>
              <a:rPr lang="en-GB" dirty="0"/>
              <a:t> = W</a:t>
            </a:r>
            <a:r>
              <a:rPr lang="en-GB" baseline="-25000" dirty="0"/>
              <a:t>i</a:t>
            </a:r>
            <a:r>
              <a:rPr lang="en-GB" dirty="0"/>
              <a:t> + </a:t>
            </a:r>
            <a:r>
              <a:rPr lang="en-GB" dirty="0">
                <a:latin typeface="Symbol" panose="05050102010706020507" pitchFamily="18" charset="2"/>
              </a:rPr>
              <a:t>a</a:t>
            </a:r>
            <a:r>
              <a:rPr lang="en-GB" dirty="0"/>
              <a:t> * </a:t>
            </a:r>
            <a:r>
              <a:rPr lang="en-GB" dirty="0">
                <a:latin typeface="Symbol" panose="05050102010706020507" pitchFamily="18" charset="2"/>
              </a:rPr>
              <a:t>D</a:t>
            </a:r>
            <a:r>
              <a:rPr lang="en-GB" dirty="0"/>
              <a:t> * X</a:t>
            </a:r>
            <a:r>
              <a:rPr lang="en-GB" baseline="-25000" dirty="0"/>
              <a:t>i</a:t>
            </a:r>
            <a:endParaRPr lang="en-GB" dirty="0"/>
          </a:p>
          <a:p>
            <a:pPr>
              <a:buFont typeface="Monotype Sorts" pitchFamily="2" charset="2"/>
              <a:buNone/>
            </a:pPr>
            <a:r>
              <a:rPr lang="en-GB" dirty="0"/>
              <a:t>	where </a:t>
            </a:r>
            <a:r>
              <a:rPr lang="en-GB" dirty="0">
                <a:latin typeface="Symbol" panose="05050102010706020507" pitchFamily="18" charset="2"/>
              </a:rPr>
              <a:t>a</a:t>
            </a:r>
            <a:r>
              <a:rPr lang="en-GB" dirty="0"/>
              <a:t> is a parameter which determines how much the weights are allowed to fluctuate in a particular cycle, and hence how quickly learning takes place. </a:t>
            </a:r>
          </a:p>
          <a:p>
            <a:r>
              <a:rPr lang="en-GB" dirty="0"/>
              <a:t>An actual learning sequence might be as follows:</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99695345"/>
      </p:ext>
    </p:extLst>
  </p:cSld>
  <p:clrMapOvr>
    <a:masterClrMapping/>
  </p:clrMapOvr>
  <p:transition>
    <p:strips dir="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Iteration-01</a:t>
            </a:r>
            <a:endParaRPr lang="en-US" dirty="0"/>
          </a:p>
        </p:txBody>
      </p:sp>
      <p:sp>
        <p:nvSpPr>
          <p:cNvPr id="3" name="Content Placeholder 2"/>
          <p:cNvSpPr>
            <a:spLocks noGrp="1"/>
          </p:cNvSpPr>
          <p:nvPr>
            <p:ph idx="1"/>
          </p:nvPr>
        </p:nvSpPr>
        <p:spPr/>
        <p:txBody>
          <a:bodyPr/>
          <a:lstStyle/>
          <a:p>
            <a:pPr algn="r">
              <a:buFont typeface="Monotype Sorts" pitchFamily="2" charset="2"/>
              <a:buNone/>
            </a:pPr>
            <a:r>
              <a:rPr lang="en-GB" dirty="0">
                <a:latin typeface="Symbol" panose="05050102010706020507" pitchFamily="18" charset="2"/>
              </a:rPr>
              <a:t>a</a:t>
            </a:r>
            <a:r>
              <a:rPr lang="en-GB" dirty="0"/>
              <a:t> = 0.2		threshold = 0.5</a:t>
            </a:r>
          </a:p>
          <a:p>
            <a:pPr algn="just">
              <a:buFont typeface="Monotype Sorts" pitchFamily="2" charset="2"/>
              <a:buNone/>
            </a:pPr>
            <a:r>
              <a:rPr lang="en-GB" sz="2000" dirty="0" err="1"/>
              <a:t>Iter</a:t>
            </a:r>
            <a:r>
              <a:rPr lang="en-GB" sz="2000" dirty="0"/>
              <a:t>-</a:t>
            </a:r>
          </a:p>
          <a:p>
            <a:pPr algn="just">
              <a:buFont typeface="Monotype Sorts" pitchFamily="2" charset="2"/>
              <a:buNone/>
            </a:pPr>
            <a:r>
              <a:rPr lang="en-GB" sz="2000" dirty="0" err="1"/>
              <a:t>ation</a:t>
            </a:r>
            <a:r>
              <a:rPr lang="en-GB" dirty="0"/>
              <a:t>	X</a:t>
            </a:r>
            <a:r>
              <a:rPr lang="en-GB" baseline="-25000" dirty="0"/>
              <a:t>1</a:t>
            </a:r>
            <a:r>
              <a:rPr lang="en-GB" dirty="0"/>
              <a:t>	X</a:t>
            </a:r>
            <a:r>
              <a:rPr lang="en-GB" baseline="-25000" dirty="0"/>
              <a:t>2</a:t>
            </a:r>
            <a:r>
              <a:rPr lang="en-GB" dirty="0"/>
              <a:t>	Z	W</a:t>
            </a:r>
            <a:r>
              <a:rPr lang="en-GB" baseline="-25000" dirty="0"/>
              <a:t>1</a:t>
            </a:r>
            <a:r>
              <a:rPr lang="en-GB" dirty="0"/>
              <a:t>	W</a:t>
            </a:r>
            <a:r>
              <a:rPr lang="en-GB" baseline="-25000" dirty="0"/>
              <a:t>2</a:t>
            </a:r>
            <a:r>
              <a:rPr lang="en-GB" dirty="0"/>
              <a:t>	Y	</a:t>
            </a:r>
            <a:r>
              <a:rPr lang="en-GB" dirty="0">
                <a:latin typeface="Symbol" panose="05050102010706020507" pitchFamily="18" charset="2"/>
              </a:rPr>
              <a:t>D</a:t>
            </a:r>
            <a:r>
              <a:rPr lang="en-GB" dirty="0"/>
              <a:t>	V</a:t>
            </a:r>
            <a:r>
              <a:rPr lang="en-GB" baseline="-25000" dirty="0"/>
              <a:t>1</a:t>
            </a:r>
            <a:r>
              <a:rPr lang="en-GB" dirty="0"/>
              <a:t>	V</a:t>
            </a:r>
            <a:r>
              <a:rPr lang="en-GB" baseline="-25000" dirty="0"/>
              <a:t>2</a:t>
            </a:r>
            <a:endParaRPr lang="en-GB" dirty="0"/>
          </a:p>
          <a:p>
            <a:pPr algn="just">
              <a:spcBef>
                <a:spcPct val="0"/>
              </a:spcBef>
              <a:buFont typeface="Monotype Sorts" pitchFamily="2" charset="2"/>
              <a:buNone/>
            </a:pPr>
            <a:r>
              <a:rPr lang="en-GB" dirty="0"/>
              <a:t>_______________________________________</a:t>
            </a:r>
          </a:p>
          <a:p>
            <a:pPr algn="just">
              <a:buFont typeface="Monotype Sorts" pitchFamily="2" charset="2"/>
              <a:buNone/>
            </a:pPr>
            <a:r>
              <a:rPr lang="en-GB" dirty="0"/>
              <a:t>1		0	0	0	0.1	0.3	0	0.0	0.1	0.3</a:t>
            </a:r>
          </a:p>
          <a:p>
            <a:pPr algn="just">
              <a:buFont typeface="Monotype Sorts" pitchFamily="2" charset="2"/>
              <a:buNone/>
            </a:pPr>
            <a:r>
              <a:rPr lang="en-GB" dirty="0"/>
              <a:t>		0	1	1	0.1	0.3	0	1.0	0.1	0.5</a:t>
            </a:r>
          </a:p>
          <a:p>
            <a:pPr algn="just">
              <a:buFont typeface="Monotype Sorts" pitchFamily="2" charset="2"/>
              <a:buNone/>
            </a:pPr>
            <a:r>
              <a:rPr lang="en-GB" dirty="0"/>
              <a:t>		1	0	1	0.1	0.5	0	1.0	0.3	0.5</a:t>
            </a:r>
          </a:p>
          <a:p>
            <a:pPr algn="just">
              <a:buFont typeface="Monotype Sorts" pitchFamily="2" charset="2"/>
              <a:buNone/>
            </a:pPr>
            <a:r>
              <a:rPr lang="en-GB" dirty="0"/>
              <a:t>		1	1	1	0.3	0.5	1	0.0	0.3	0.5</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467563309"/>
      </p:ext>
    </p:extLst>
  </p:cSld>
  <p:clrMapOvr>
    <a:masterClrMapping/>
  </p:clrMapOvr>
  <p:transition>
    <p:strips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Iteration-02</a:t>
            </a:r>
            <a:endParaRPr lang="en-US" dirty="0"/>
          </a:p>
        </p:txBody>
      </p:sp>
      <p:sp>
        <p:nvSpPr>
          <p:cNvPr id="3" name="Content Placeholder 2"/>
          <p:cNvSpPr>
            <a:spLocks noGrp="1"/>
          </p:cNvSpPr>
          <p:nvPr>
            <p:ph idx="1"/>
          </p:nvPr>
        </p:nvSpPr>
        <p:spPr/>
        <p:txBody>
          <a:bodyPr/>
          <a:lstStyle/>
          <a:p>
            <a:pPr algn="r">
              <a:buFont typeface="Monotype Sorts" pitchFamily="2" charset="2"/>
              <a:buNone/>
            </a:pPr>
            <a:r>
              <a:rPr lang="en-GB" dirty="0">
                <a:latin typeface="Symbol" panose="05050102010706020507" pitchFamily="18" charset="2"/>
              </a:rPr>
              <a:t>a</a:t>
            </a:r>
            <a:r>
              <a:rPr lang="en-GB" dirty="0"/>
              <a:t> = 0.2		threshold = 0.5</a:t>
            </a:r>
          </a:p>
          <a:p>
            <a:pPr algn="just">
              <a:buFont typeface="Monotype Sorts" pitchFamily="2" charset="2"/>
              <a:buNone/>
            </a:pPr>
            <a:r>
              <a:rPr lang="en-GB" sz="2000" dirty="0" err="1"/>
              <a:t>Iter</a:t>
            </a:r>
            <a:r>
              <a:rPr lang="en-GB" sz="2000" dirty="0"/>
              <a:t>-</a:t>
            </a:r>
          </a:p>
          <a:p>
            <a:pPr algn="just">
              <a:buFont typeface="Monotype Sorts" pitchFamily="2" charset="2"/>
              <a:buNone/>
            </a:pPr>
            <a:r>
              <a:rPr lang="en-GB" sz="2000" dirty="0" err="1"/>
              <a:t>ation</a:t>
            </a:r>
            <a:r>
              <a:rPr lang="en-GB" dirty="0"/>
              <a:t>	X</a:t>
            </a:r>
            <a:r>
              <a:rPr lang="en-GB" baseline="-25000" dirty="0"/>
              <a:t>1</a:t>
            </a:r>
            <a:r>
              <a:rPr lang="en-GB" dirty="0"/>
              <a:t>	X</a:t>
            </a:r>
            <a:r>
              <a:rPr lang="en-GB" baseline="-25000" dirty="0"/>
              <a:t>2</a:t>
            </a:r>
            <a:r>
              <a:rPr lang="en-GB" dirty="0"/>
              <a:t>	Z	W</a:t>
            </a:r>
            <a:r>
              <a:rPr lang="en-GB" baseline="-25000" dirty="0"/>
              <a:t>1</a:t>
            </a:r>
            <a:r>
              <a:rPr lang="en-GB" dirty="0"/>
              <a:t>	W</a:t>
            </a:r>
            <a:r>
              <a:rPr lang="en-GB" baseline="-25000" dirty="0"/>
              <a:t>2</a:t>
            </a:r>
            <a:r>
              <a:rPr lang="en-GB" dirty="0"/>
              <a:t>	Y	</a:t>
            </a:r>
            <a:r>
              <a:rPr lang="en-GB" dirty="0">
                <a:latin typeface="Symbol" panose="05050102010706020507" pitchFamily="18" charset="2"/>
              </a:rPr>
              <a:t>D</a:t>
            </a:r>
            <a:r>
              <a:rPr lang="en-GB" dirty="0"/>
              <a:t>	V</a:t>
            </a:r>
            <a:r>
              <a:rPr lang="en-GB" baseline="-25000" dirty="0"/>
              <a:t>1</a:t>
            </a:r>
            <a:r>
              <a:rPr lang="en-GB" dirty="0"/>
              <a:t>	V</a:t>
            </a:r>
            <a:r>
              <a:rPr lang="en-GB" baseline="-25000" dirty="0"/>
              <a:t>2</a:t>
            </a:r>
            <a:endParaRPr lang="en-GB" dirty="0"/>
          </a:p>
          <a:p>
            <a:pPr algn="just">
              <a:spcBef>
                <a:spcPct val="0"/>
              </a:spcBef>
              <a:buFont typeface="Monotype Sorts" pitchFamily="2" charset="2"/>
              <a:buNone/>
            </a:pPr>
            <a:r>
              <a:rPr lang="en-GB" dirty="0"/>
              <a:t>_______________________________________</a:t>
            </a:r>
          </a:p>
          <a:p>
            <a:pPr algn="just">
              <a:buFont typeface="Monotype Sorts" pitchFamily="2" charset="2"/>
              <a:buNone/>
            </a:pPr>
            <a:r>
              <a:rPr lang="en-GB" dirty="0"/>
              <a:t>2		0	0	0	0.3	0.5	0	0.0	0.3	0.5</a:t>
            </a:r>
          </a:p>
          <a:p>
            <a:pPr algn="just">
              <a:buFont typeface="Monotype Sorts" pitchFamily="2" charset="2"/>
              <a:buNone/>
            </a:pPr>
            <a:r>
              <a:rPr lang="en-GB" dirty="0"/>
              <a:t>		0	1	1	0.3	0.5	0	1.0	0.3	0.7</a:t>
            </a:r>
          </a:p>
          <a:p>
            <a:pPr algn="just">
              <a:buFont typeface="Monotype Sorts" pitchFamily="2" charset="2"/>
              <a:buNone/>
            </a:pPr>
            <a:r>
              <a:rPr lang="en-GB" dirty="0"/>
              <a:t>		1	0	1	0.3	0.7	0	1.0	0.5	0.7</a:t>
            </a:r>
          </a:p>
          <a:p>
            <a:pPr algn="just">
              <a:buFont typeface="Monotype Sorts" pitchFamily="2" charset="2"/>
              <a:buNone/>
            </a:pPr>
            <a:r>
              <a:rPr lang="en-GB" dirty="0"/>
              <a:t>		1	1	1	0.5	0.7	1	0.0	0.5	0.7</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753905657"/>
      </p:ext>
    </p:extLst>
  </p:cSld>
  <p:clrMapOvr>
    <a:masterClrMapping/>
  </p:clrMapOvr>
  <p:transition>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Iteration-03</a:t>
            </a:r>
            <a:endParaRPr lang="en-US" dirty="0"/>
          </a:p>
        </p:txBody>
      </p:sp>
      <p:sp>
        <p:nvSpPr>
          <p:cNvPr id="3" name="Content Placeholder 2"/>
          <p:cNvSpPr>
            <a:spLocks noGrp="1"/>
          </p:cNvSpPr>
          <p:nvPr>
            <p:ph idx="1"/>
          </p:nvPr>
        </p:nvSpPr>
        <p:spPr/>
        <p:txBody>
          <a:bodyPr/>
          <a:lstStyle/>
          <a:p>
            <a:pPr algn="r">
              <a:buFont typeface="Monotype Sorts" pitchFamily="2" charset="2"/>
              <a:buNone/>
            </a:pPr>
            <a:r>
              <a:rPr lang="en-GB" dirty="0">
                <a:latin typeface="Symbol" panose="05050102010706020507" pitchFamily="18" charset="2"/>
              </a:rPr>
              <a:t>a</a:t>
            </a:r>
            <a:r>
              <a:rPr lang="en-GB" dirty="0"/>
              <a:t> = 0.2		threshold = 0.5</a:t>
            </a:r>
          </a:p>
          <a:p>
            <a:pPr algn="just">
              <a:buFont typeface="Monotype Sorts" pitchFamily="2" charset="2"/>
              <a:buNone/>
            </a:pPr>
            <a:r>
              <a:rPr lang="en-GB" sz="2000" dirty="0" err="1"/>
              <a:t>Iter</a:t>
            </a:r>
            <a:r>
              <a:rPr lang="en-GB" sz="2000" dirty="0"/>
              <a:t>-</a:t>
            </a:r>
          </a:p>
          <a:p>
            <a:pPr algn="just">
              <a:buFont typeface="Monotype Sorts" pitchFamily="2" charset="2"/>
              <a:buNone/>
            </a:pPr>
            <a:r>
              <a:rPr lang="en-GB" sz="2000" dirty="0" err="1"/>
              <a:t>ation</a:t>
            </a:r>
            <a:r>
              <a:rPr lang="en-GB" dirty="0"/>
              <a:t>	X</a:t>
            </a:r>
            <a:r>
              <a:rPr lang="en-GB" baseline="-25000" dirty="0"/>
              <a:t>1</a:t>
            </a:r>
            <a:r>
              <a:rPr lang="en-GB" dirty="0"/>
              <a:t>	X</a:t>
            </a:r>
            <a:r>
              <a:rPr lang="en-GB" baseline="-25000" dirty="0"/>
              <a:t>2</a:t>
            </a:r>
            <a:r>
              <a:rPr lang="en-GB" dirty="0"/>
              <a:t>	Z	W</a:t>
            </a:r>
            <a:r>
              <a:rPr lang="en-GB" baseline="-25000" dirty="0"/>
              <a:t>1</a:t>
            </a:r>
            <a:r>
              <a:rPr lang="en-GB" dirty="0"/>
              <a:t>	W</a:t>
            </a:r>
            <a:r>
              <a:rPr lang="en-GB" baseline="-25000" dirty="0"/>
              <a:t>2</a:t>
            </a:r>
            <a:r>
              <a:rPr lang="en-GB" dirty="0"/>
              <a:t>	Y	</a:t>
            </a:r>
            <a:r>
              <a:rPr lang="en-GB" dirty="0">
                <a:latin typeface="Symbol" panose="05050102010706020507" pitchFamily="18" charset="2"/>
              </a:rPr>
              <a:t>D</a:t>
            </a:r>
            <a:r>
              <a:rPr lang="en-GB" dirty="0"/>
              <a:t>	V</a:t>
            </a:r>
            <a:r>
              <a:rPr lang="en-GB" baseline="-25000" dirty="0"/>
              <a:t>1</a:t>
            </a:r>
            <a:r>
              <a:rPr lang="en-GB" dirty="0"/>
              <a:t>	V</a:t>
            </a:r>
            <a:r>
              <a:rPr lang="en-GB" baseline="-25000" dirty="0"/>
              <a:t>2</a:t>
            </a:r>
            <a:endParaRPr lang="en-GB" dirty="0"/>
          </a:p>
          <a:p>
            <a:pPr algn="just">
              <a:spcBef>
                <a:spcPct val="0"/>
              </a:spcBef>
              <a:buFont typeface="Monotype Sorts" pitchFamily="2" charset="2"/>
              <a:buNone/>
            </a:pPr>
            <a:r>
              <a:rPr lang="en-GB" dirty="0"/>
              <a:t>_______________________________________</a:t>
            </a:r>
          </a:p>
          <a:p>
            <a:pPr algn="just">
              <a:buFont typeface="Monotype Sorts" pitchFamily="2" charset="2"/>
              <a:buNone/>
            </a:pPr>
            <a:r>
              <a:rPr lang="en-GB" dirty="0"/>
              <a:t>3		0	0	0	0.5	0.7	0	0.0	0.5	0.7</a:t>
            </a:r>
          </a:p>
          <a:p>
            <a:pPr algn="just">
              <a:buFont typeface="Monotype Sorts" pitchFamily="2" charset="2"/>
              <a:buNone/>
            </a:pPr>
            <a:r>
              <a:rPr lang="en-GB" dirty="0"/>
              <a:t>		0	1	1	0.5	0.7	1	0.0	0.5	0.7</a:t>
            </a:r>
          </a:p>
          <a:p>
            <a:pPr algn="just">
              <a:buFont typeface="Monotype Sorts" pitchFamily="2" charset="2"/>
              <a:buNone/>
            </a:pPr>
            <a:r>
              <a:rPr lang="en-GB" dirty="0"/>
              <a:t>		1	0	1	0.5	0.7	0	1.0	0.7	0.7</a:t>
            </a:r>
          </a:p>
          <a:p>
            <a:pPr algn="just">
              <a:buFont typeface="Monotype Sorts" pitchFamily="2" charset="2"/>
              <a:buNone/>
            </a:pPr>
            <a:r>
              <a:rPr lang="en-GB" dirty="0"/>
              <a:t>		1	1	1	0.7	0.7	1	0.0	0.7	0.7</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550794013"/>
      </p:ext>
    </p:extLst>
  </p:cSld>
  <p:clrMapOvr>
    <a:masterClrMapping/>
  </p:clrMapOvr>
  <p:transition>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Iteration-04</a:t>
            </a:r>
            <a:endParaRPr lang="en-US" dirty="0"/>
          </a:p>
        </p:txBody>
      </p:sp>
      <p:sp>
        <p:nvSpPr>
          <p:cNvPr id="3" name="Content Placeholder 2"/>
          <p:cNvSpPr>
            <a:spLocks noGrp="1"/>
          </p:cNvSpPr>
          <p:nvPr>
            <p:ph idx="1"/>
          </p:nvPr>
        </p:nvSpPr>
        <p:spPr/>
        <p:txBody>
          <a:bodyPr/>
          <a:lstStyle/>
          <a:p>
            <a:pPr algn="r">
              <a:buFont typeface="Monotype Sorts" pitchFamily="2" charset="2"/>
              <a:buNone/>
            </a:pPr>
            <a:r>
              <a:rPr lang="en-GB" dirty="0">
                <a:latin typeface="Symbol" panose="05050102010706020507" pitchFamily="18" charset="2"/>
              </a:rPr>
              <a:t>a</a:t>
            </a:r>
            <a:r>
              <a:rPr lang="en-GB" dirty="0"/>
              <a:t> = 0.2		threshold = 0.5</a:t>
            </a:r>
          </a:p>
          <a:p>
            <a:pPr algn="just">
              <a:buFont typeface="Monotype Sorts" pitchFamily="2" charset="2"/>
              <a:buNone/>
            </a:pPr>
            <a:r>
              <a:rPr lang="en-GB" sz="2000" dirty="0" err="1"/>
              <a:t>Iter</a:t>
            </a:r>
            <a:r>
              <a:rPr lang="en-GB" sz="2000" dirty="0"/>
              <a:t>-</a:t>
            </a:r>
          </a:p>
          <a:p>
            <a:pPr algn="just">
              <a:buFont typeface="Monotype Sorts" pitchFamily="2" charset="2"/>
              <a:buNone/>
            </a:pPr>
            <a:r>
              <a:rPr lang="en-GB" sz="2000" dirty="0" err="1"/>
              <a:t>ation</a:t>
            </a:r>
            <a:r>
              <a:rPr lang="en-GB" dirty="0"/>
              <a:t>	X</a:t>
            </a:r>
            <a:r>
              <a:rPr lang="en-GB" baseline="-25000" dirty="0"/>
              <a:t>1</a:t>
            </a:r>
            <a:r>
              <a:rPr lang="en-GB" dirty="0"/>
              <a:t>	X</a:t>
            </a:r>
            <a:r>
              <a:rPr lang="en-GB" baseline="-25000" dirty="0"/>
              <a:t>2</a:t>
            </a:r>
            <a:r>
              <a:rPr lang="en-GB" dirty="0"/>
              <a:t>	Z	W</a:t>
            </a:r>
            <a:r>
              <a:rPr lang="en-GB" baseline="-25000" dirty="0"/>
              <a:t>1</a:t>
            </a:r>
            <a:r>
              <a:rPr lang="en-GB" dirty="0"/>
              <a:t>	W</a:t>
            </a:r>
            <a:r>
              <a:rPr lang="en-GB" baseline="-25000" dirty="0"/>
              <a:t>2</a:t>
            </a:r>
            <a:r>
              <a:rPr lang="en-GB" dirty="0"/>
              <a:t>	Y	</a:t>
            </a:r>
            <a:r>
              <a:rPr lang="en-GB" dirty="0">
                <a:latin typeface="Symbol" panose="05050102010706020507" pitchFamily="18" charset="2"/>
              </a:rPr>
              <a:t>D</a:t>
            </a:r>
            <a:r>
              <a:rPr lang="en-GB" dirty="0"/>
              <a:t>	V</a:t>
            </a:r>
            <a:r>
              <a:rPr lang="en-GB" baseline="-25000" dirty="0"/>
              <a:t>1</a:t>
            </a:r>
            <a:r>
              <a:rPr lang="en-GB" dirty="0"/>
              <a:t>	V</a:t>
            </a:r>
            <a:r>
              <a:rPr lang="en-GB" baseline="-25000" dirty="0"/>
              <a:t>2</a:t>
            </a:r>
            <a:endParaRPr lang="en-GB" dirty="0"/>
          </a:p>
          <a:p>
            <a:pPr algn="just">
              <a:spcBef>
                <a:spcPct val="0"/>
              </a:spcBef>
              <a:buFont typeface="Monotype Sorts" pitchFamily="2" charset="2"/>
              <a:buNone/>
            </a:pPr>
            <a:r>
              <a:rPr lang="en-GB" dirty="0"/>
              <a:t>_______________________________________</a:t>
            </a:r>
          </a:p>
          <a:p>
            <a:pPr algn="just">
              <a:buFont typeface="Monotype Sorts" pitchFamily="2" charset="2"/>
              <a:buNone/>
            </a:pPr>
            <a:r>
              <a:rPr lang="en-GB" dirty="0"/>
              <a:t>4		0	0	0	0.7	0.7	0	0.0	0.7	0.7</a:t>
            </a:r>
          </a:p>
          <a:p>
            <a:pPr algn="just">
              <a:buFont typeface="Monotype Sorts" pitchFamily="2" charset="2"/>
              <a:buNone/>
            </a:pPr>
            <a:r>
              <a:rPr lang="en-GB" dirty="0"/>
              <a:t>		0	1	1	0.7	0.7	1	0.0	0.7	0.7</a:t>
            </a:r>
          </a:p>
          <a:p>
            <a:pPr algn="just">
              <a:buFont typeface="Monotype Sorts" pitchFamily="2" charset="2"/>
              <a:buNone/>
            </a:pPr>
            <a:r>
              <a:rPr lang="en-GB" dirty="0"/>
              <a:t>		1	0	1	0.7	0.7	1	0.0	0.7	0.7</a:t>
            </a:r>
          </a:p>
          <a:p>
            <a:pPr algn="just">
              <a:buFont typeface="Monotype Sorts" pitchFamily="2" charset="2"/>
              <a:buNone/>
            </a:pPr>
            <a:r>
              <a:rPr lang="en-GB" dirty="0"/>
              <a:t>		1	1	1	0.7	0.7	1	0.0	0.7	0.7</a:t>
            </a:r>
          </a:p>
          <a:p>
            <a:pPr>
              <a:buFont typeface="Monotype Sorts" pitchFamily="2" charset="2"/>
              <a:buNone/>
            </a:pPr>
            <a:r>
              <a:rPr lang="en-GB" sz="2000" dirty="0">
                <a:solidFill>
                  <a:schemeClr val="hlink"/>
                </a:solidFill>
              </a:rPr>
              <a:t>- no errors detected for an entire iteration: learning halts.</a:t>
            </a:r>
            <a:endParaRPr lang="en-GB" sz="2000"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17084346"/>
      </p:ext>
    </p:extLst>
  </p:cSld>
  <p:clrMapOvr>
    <a:masterClrMapping/>
  </p:clrMapOvr>
  <p:transition>
    <p:strips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pPr eaLnBrk="1" hangingPunct="1"/>
            <a:r>
              <a:rPr lang="en-US" altLang="en-US" sz="3300">
                <a:solidFill>
                  <a:srgbClr val="00B0F0"/>
                </a:solidFill>
              </a:rPr>
              <a:t>Classification : Digit Recognition System</a:t>
            </a:r>
          </a:p>
        </p:txBody>
      </p:sp>
      <p:pic>
        <p:nvPicPr>
          <p:cNvPr id="2140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9725" y="2266950"/>
            <a:ext cx="8972550" cy="3530600"/>
          </a:xfrm>
        </p:spPr>
      </p:pic>
    </p:spTree>
    <p:extLst>
      <p:ext uri="{BB962C8B-B14F-4D97-AF65-F5344CB8AC3E}">
        <p14:creationId xmlns:p14="http://schemas.microsoft.com/office/powerpoint/2010/main" val="24471502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801938" y="998538"/>
            <a:ext cx="6515100" cy="857250"/>
          </a:xfrm>
        </p:spPr>
        <p:txBody>
          <a:bodyPr/>
          <a:lstStyle/>
          <a:p>
            <a:pPr eaLnBrk="1" hangingPunct="1"/>
            <a:r>
              <a:rPr lang="en-US" altLang="en-US" sz="2100"/>
              <a:t>A classic example of a task that requires machine learning: It is very hard to say what makes a 2</a:t>
            </a:r>
            <a:r>
              <a:rPr lang="en-US" altLang="en-US" sz="2400"/>
              <a:t>        </a:t>
            </a:r>
            <a:endParaRPr lang="en-US" altLang="en-US" sz="2400">
              <a:solidFill>
                <a:srgbClr val="009900"/>
              </a:solidFill>
            </a:endParaRPr>
          </a:p>
        </p:txBody>
      </p:sp>
      <p:pic>
        <p:nvPicPr>
          <p:cNvPr id="215043"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89" y="1808164"/>
            <a:ext cx="54768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4"/>
          <p:cNvSpPr>
            <a:spLocks noChangeArrowheads="1"/>
          </p:cNvSpPr>
          <p:nvPr/>
        </p:nvSpPr>
        <p:spPr bwMode="auto">
          <a:xfrm>
            <a:off x="3260726" y="2781301"/>
            <a:ext cx="3914775" cy="620713"/>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5" name="Rectangle 6"/>
          <p:cNvSpPr>
            <a:spLocks noChangeArrowheads="1"/>
          </p:cNvSpPr>
          <p:nvPr/>
        </p:nvSpPr>
        <p:spPr bwMode="auto">
          <a:xfrm>
            <a:off x="7715250" y="2781301"/>
            <a:ext cx="541338"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6" name="Rectangle 7"/>
          <p:cNvSpPr>
            <a:spLocks noChangeArrowheads="1"/>
          </p:cNvSpPr>
          <p:nvPr/>
        </p:nvSpPr>
        <p:spPr bwMode="auto">
          <a:xfrm>
            <a:off x="4422776" y="4429126"/>
            <a:ext cx="1025525"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7" name="Rectangle 8"/>
          <p:cNvSpPr>
            <a:spLocks noChangeArrowheads="1"/>
          </p:cNvSpPr>
          <p:nvPr/>
        </p:nvSpPr>
        <p:spPr bwMode="auto">
          <a:xfrm>
            <a:off x="3287713" y="3617913"/>
            <a:ext cx="539750" cy="620712"/>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Tree>
    <p:extLst>
      <p:ext uri="{BB962C8B-B14F-4D97-AF65-F5344CB8AC3E}">
        <p14:creationId xmlns:p14="http://schemas.microsoft.com/office/powerpoint/2010/main" val="13060152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smtClean="0">
                <a:solidFill>
                  <a:srgbClr val="00B0F0"/>
                </a:solidFill>
              </a:rPr>
              <a:t>Encoder</a:t>
            </a:r>
          </a:p>
        </p:txBody>
      </p:sp>
      <p:pic>
        <p:nvPicPr>
          <p:cNvPr id="2160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7088" y="2082800"/>
            <a:ext cx="8113712"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6334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smtClean="0">
                <a:solidFill>
                  <a:srgbClr val="00B0F0"/>
                </a:solidFill>
              </a:rPr>
              <a:t>Algorithm</a:t>
            </a:r>
          </a:p>
        </p:txBody>
      </p:sp>
      <p:pic>
        <p:nvPicPr>
          <p:cNvPr id="2170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38350"/>
            <a:ext cx="82296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3064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a:xfrm>
            <a:off x="6875463" y="1169988"/>
            <a:ext cx="2336800" cy="857250"/>
          </a:xfrm>
        </p:spPr>
        <p:txBody>
          <a:bodyPr/>
          <a:lstStyle/>
          <a:p>
            <a:r>
              <a:rPr lang="en-GB" altLang="en-US" smtClean="0">
                <a:solidFill>
                  <a:srgbClr val="00B0F0"/>
                </a:solidFill>
              </a:rPr>
              <a:t>Feature detectors</a:t>
            </a:r>
          </a:p>
        </p:txBody>
      </p:sp>
      <p:sp>
        <p:nvSpPr>
          <p:cNvPr id="218115" name="Content Placeholder 2"/>
          <p:cNvSpPr>
            <a:spLocks noGrp="1"/>
          </p:cNvSpPr>
          <p:nvPr>
            <p:ph idx="1"/>
          </p:nvPr>
        </p:nvSpPr>
        <p:spPr/>
        <p:txBody>
          <a:bodyPr/>
          <a:lstStyle/>
          <a:p>
            <a:endParaRPr lang="en-GB" altLang="en-US" smtClean="0"/>
          </a:p>
        </p:txBody>
      </p:sp>
      <p:pic>
        <p:nvPicPr>
          <p:cNvPr id="218116"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14" y="1079500"/>
            <a:ext cx="29876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Picture 6" descr="http://mechanicalforex.com/wp-content/uploads/2011/0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1" y="2211389"/>
            <a:ext cx="5191125"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8" name="Rectangle 11"/>
          <p:cNvSpPr>
            <a:spLocks noChangeArrowheads="1"/>
          </p:cNvSpPr>
          <p:nvPr/>
        </p:nvSpPr>
        <p:spPr bwMode="auto">
          <a:xfrm>
            <a:off x="5551488" y="28035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19" name="Rectangle 11"/>
          <p:cNvSpPr>
            <a:spLocks noChangeArrowheads="1"/>
          </p:cNvSpPr>
          <p:nvPr/>
        </p:nvSpPr>
        <p:spPr bwMode="auto">
          <a:xfrm>
            <a:off x="5567363" y="325437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0" name="Rectangle 4"/>
          <p:cNvSpPr>
            <a:spLocks noChangeArrowheads="1"/>
          </p:cNvSpPr>
          <p:nvPr/>
        </p:nvSpPr>
        <p:spPr bwMode="auto">
          <a:xfrm>
            <a:off x="5561013" y="367347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1" name="Rectangle 129"/>
          <p:cNvSpPr>
            <a:spLocks noChangeArrowheads="1"/>
          </p:cNvSpPr>
          <p:nvPr/>
        </p:nvSpPr>
        <p:spPr bwMode="auto">
          <a:xfrm>
            <a:off x="5581650" y="416877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2" name="Rectangle 129"/>
          <p:cNvSpPr>
            <a:spLocks noChangeArrowheads="1"/>
          </p:cNvSpPr>
          <p:nvPr/>
        </p:nvSpPr>
        <p:spPr bwMode="auto">
          <a:xfrm>
            <a:off x="5581650" y="46704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3" name="Rectangle 129"/>
          <p:cNvSpPr>
            <a:spLocks noChangeArrowheads="1"/>
          </p:cNvSpPr>
          <p:nvPr/>
        </p:nvSpPr>
        <p:spPr bwMode="auto">
          <a:xfrm>
            <a:off x="5603875" y="54324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4" name="Rectangle 3"/>
          <p:cNvSpPr>
            <a:spLocks noChangeArrowheads="1"/>
          </p:cNvSpPr>
          <p:nvPr/>
        </p:nvSpPr>
        <p:spPr bwMode="auto">
          <a:xfrm>
            <a:off x="28463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5" name="Rectangle 4"/>
          <p:cNvSpPr>
            <a:spLocks noChangeArrowheads="1"/>
          </p:cNvSpPr>
          <p:nvPr/>
        </p:nvSpPr>
        <p:spPr bwMode="auto">
          <a:xfrm>
            <a:off x="33035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6" name="Rectangle 5"/>
          <p:cNvSpPr>
            <a:spLocks noChangeArrowheads="1"/>
          </p:cNvSpPr>
          <p:nvPr/>
        </p:nvSpPr>
        <p:spPr bwMode="auto">
          <a:xfrm>
            <a:off x="3532188" y="3535363"/>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7" name="Rectangle 6"/>
          <p:cNvSpPr>
            <a:spLocks noChangeArrowheads="1"/>
          </p:cNvSpPr>
          <p:nvPr/>
        </p:nvSpPr>
        <p:spPr bwMode="auto">
          <a:xfrm>
            <a:off x="30749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8" name="Rectangle 7"/>
          <p:cNvSpPr>
            <a:spLocks noChangeArrowheads="1"/>
          </p:cNvSpPr>
          <p:nvPr/>
        </p:nvSpPr>
        <p:spPr bwMode="auto">
          <a:xfrm>
            <a:off x="28463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9" name="Rectangle 8"/>
          <p:cNvSpPr>
            <a:spLocks noChangeArrowheads="1"/>
          </p:cNvSpPr>
          <p:nvPr/>
        </p:nvSpPr>
        <p:spPr bwMode="auto">
          <a:xfrm>
            <a:off x="3303588"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0" name="Rectangle 9"/>
          <p:cNvSpPr>
            <a:spLocks noChangeArrowheads="1"/>
          </p:cNvSpPr>
          <p:nvPr/>
        </p:nvSpPr>
        <p:spPr bwMode="auto">
          <a:xfrm>
            <a:off x="3532188" y="3763963"/>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1" name="Rectangle 10"/>
          <p:cNvSpPr>
            <a:spLocks noChangeArrowheads="1"/>
          </p:cNvSpPr>
          <p:nvPr/>
        </p:nvSpPr>
        <p:spPr bwMode="auto">
          <a:xfrm>
            <a:off x="3074988"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2" name="Rectangle 11"/>
          <p:cNvSpPr>
            <a:spLocks noChangeArrowheads="1"/>
          </p:cNvSpPr>
          <p:nvPr/>
        </p:nvSpPr>
        <p:spPr bwMode="auto">
          <a:xfrm>
            <a:off x="28463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3" name="Rectangle 12"/>
          <p:cNvSpPr>
            <a:spLocks noChangeArrowheads="1"/>
          </p:cNvSpPr>
          <p:nvPr/>
        </p:nvSpPr>
        <p:spPr bwMode="auto">
          <a:xfrm>
            <a:off x="33035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4" name="Rectangle 13"/>
          <p:cNvSpPr>
            <a:spLocks noChangeArrowheads="1"/>
          </p:cNvSpPr>
          <p:nvPr/>
        </p:nvSpPr>
        <p:spPr bwMode="auto">
          <a:xfrm>
            <a:off x="35321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5" name="Rectangle 14"/>
          <p:cNvSpPr>
            <a:spLocks noChangeArrowheads="1"/>
          </p:cNvSpPr>
          <p:nvPr/>
        </p:nvSpPr>
        <p:spPr bwMode="auto">
          <a:xfrm>
            <a:off x="30749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6" name="Rectangle 15"/>
          <p:cNvSpPr>
            <a:spLocks noChangeArrowheads="1"/>
          </p:cNvSpPr>
          <p:nvPr/>
        </p:nvSpPr>
        <p:spPr bwMode="auto">
          <a:xfrm>
            <a:off x="28463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7" name="Rectangle 16"/>
          <p:cNvSpPr>
            <a:spLocks noChangeArrowheads="1"/>
          </p:cNvSpPr>
          <p:nvPr/>
        </p:nvSpPr>
        <p:spPr bwMode="auto">
          <a:xfrm>
            <a:off x="33035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8" name="Rectangle 17"/>
          <p:cNvSpPr>
            <a:spLocks noChangeArrowheads="1"/>
          </p:cNvSpPr>
          <p:nvPr/>
        </p:nvSpPr>
        <p:spPr bwMode="auto">
          <a:xfrm>
            <a:off x="35321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9" name="Rectangle 18"/>
          <p:cNvSpPr>
            <a:spLocks noChangeArrowheads="1"/>
          </p:cNvSpPr>
          <p:nvPr/>
        </p:nvSpPr>
        <p:spPr bwMode="auto">
          <a:xfrm>
            <a:off x="30749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0" name="Rectangle 19"/>
          <p:cNvSpPr>
            <a:spLocks noChangeArrowheads="1"/>
          </p:cNvSpPr>
          <p:nvPr/>
        </p:nvSpPr>
        <p:spPr bwMode="auto">
          <a:xfrm>
            <a:off x="28463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1" name="Rectangle 20"/>
          <p:cNvSpPr>
            <a:spLocks noChangeArrowheads="1"/>
          </p:cNvSpPr>
          <p:nvPr/>
        </p:nvSpPr>
        <p:spPr bwMode="auto">
          <a:xfrm>
            <a:off x="33035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2" name="Rectangle 21"/>
          <p:cNvSpPr>
            <a:spLocks noChangeArrowheads="1"/>
          </p:cNvSpPr>
          <p:nvPr/>
        </p:nvSpPr>
        <p:spPr bwMode="auto">
          <a:xfrm>
            <a:off x="35321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3" name="Rectangle 22"/>
          <p:cNvSpPr>
            <a:spLocks noChangeArrowheads="1"/>
          </p:cNvSpPr>
          <p:nvPr/>
        </p:nvSpPr>
        <p:spPr bwMode="auto">
          <a:xfrm>
            <a:off x="30749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4" name="Rectangle 127"/>
          <p:cNvSpPr>
            <a:spLocks noChangeArrowheads="1"/>
          </p:cNvSpPr>
          <p:nvPr/>
        </p:nvSpPr>
        <p:spPr bwMode="auto">
          <a:xfrm>
            <a:off x="30749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5" name="Rectangle 128"/>
          <p:cNvSpPr>
            <a:spLocks noChangeArrowheads="1"/>
          </p:cNvSpPr>
          <p:nvPr/>
        </p:nvSpPr>
        <p:spPr bwMode="auto">
          <a:xfrm>
            <a:off x="33035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6" name="Rectangle 129"/>
          <p:cNvSpPr>
            <a:spLocks noChangeArrowheads="1"/>
          </p:cNvSpPr>
          <p:nvPr/>
        </p:nvSpPr>
        <p:spPr bwMode="auto">
          <a:xfrm>
            <a:off x="3074988" y="35353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7" name="Rectangle 130"/>
          <p:cNvSpPr>
            <a:spLocks noChangeArrowheads="1"/>
          </p:cNvSpPr>
          <p:nvPr/>
        </p:nvSpPr>
        <p:spPr bwMode="auto">
          <a:xfrm>
            <a:off x="3074988" y="39925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8" name="Rectangle 131"/>
          <p:cNvSpPr>
            <a:spLocks noChangeArrowheads="1"/>
          </p:cNvSpPr>
          <p:nvPr/>
        </p:nvSpPr>
        <p:spPr bwMode="auto">
          <a:xfrm>
            <a:off x="3074988" y="42211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9" name="Rectangle 132"/>
          <p:cNvSpPr>
            <a:spLocks noChangeArrowheads="1"/>
          </p:cNvSpPr>
          <p:nvPr/>
        </p:nvSpPr>
        <p:spPr bwMode="auto">
          <a:xfrm>
            <a:off x="3303588" y="44497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0" name="Rectangle 3"/>
          <p:cNvSpPr>
            <a:spLocks noChangeArrowheads="1"/>
          </p:cNvSpPr>
          <p:nvPr/>
        </p:nvSpPr>
        <p:spPr bwMode="auto">
          <a:xfrm>
            <a:off x="3775075" y="3543300"/>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1" name="Rectangle 4"/>
          <p:cNvSpPr>
            <a:spLocks noChangeArrowheads="1"/>
          </p:cNvSpPr>
          <p:nvPr/>
        </p:nvSpPr>
        <p:spPr bwMode="auto">
          <a:xfrm>
            <a:off x="4232275" y="3543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2" name="Rectangle 6"/>
          <p:cNvSpPr>
            <a:spLocks noChangeArrowheads="1"/>
          </p:cNvSpPr>
          <p:nvPr/>
        </p:nvSpPr>
        <p:spPr bwMode="auto">
          <a:xfrm>
            <a:off x="4003675" y="3543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3" name="Rectangle 7"/>
          <p:cNvSpPr>
            <a:spLocks noChangeArrowheads="1"/>
          </p:cNvSpPr>
          <p:nvPr/>
        </p:nvSpPr>
        <p:spPr bwMode="auto">
          <a:xfrm>
            <a:off x="3775075" y="3771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4" name="Rectangle 8"/>
          <p:cNvSpPr>
            <a:spLocks noChangeArrowheads="1"/>
          </p:cNvSpPr>
          <p:nvPr/>
        </p:nvSpPr>
        <p:spPr bwMode="auto">
          <a:xfrm>
            <a:off x="4232275" y="3771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5" name="Rectangle 10"/>
          <p:cNvSpPr>
            <a:spLocks noChangeArrowheads="1"/>
          </p:cNvSpPr>
          <p:nvPr/>
        </p:nvSpPr>
        <p:spPr bwMode="auto">
          <a:xfrm>
            <a:off x="4003675" y="3771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6" name="Rectangle 11"/>
          <p:cNvSpPr>
            <a:spLocks noChangeArrowheads="1"/>
          </p:cNvSpPr>
          <p:nvPr/>
        </p:nvSpPr>
        <p:spPr bwMode="auto">
          <a:xfrm>
            <a:off x="37750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7" name="Rectangle 12"/>
          <p:cNvSpPr>
            <a:spLocks noChangeArrowheads="1"/>
          </p:cNvSpPr>
          <p:nvPr/>
        </p:nvSpPr>
        <p:spPr bwMode="auto">
          <a:xfrm>
            <a:off x="42322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8" name="Rectangle 14"/>
          <p:cNvSpPr>
            <a:spLocks noChangeArrowheads="1"/>
          </p:cNvSpPr>
          <p:nvPr/>
        </p:nvSpPr>
        <p:spPr bwMode="auto">
          <a:xfrm>
            <a:off x="40036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9" name="Rectangle 15"/>
          <p:cNvSpPr>
            <a:spLocks noChangeArrowheads="1"/>
          </p:cNvSpPr>
          <p:nvPr/>
        </p:nvSpPr>
        <p:spPr bwMode="auto">
          <a:xfrm>
            <a:off x="37750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0" name="Rectangle 16"/>
          <p:cNvSpPr>
            <a:spLocks noChangeArrowheads="1"/>
          </p:cNvSpPr>
          <p:nvPr/>
        </p:nvSpPr>
        <p:spPr bwMode="auto">
          <a:xfrm>
            <a:off x="42322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1" name="Rectangle 18"/>
          <p:cNvSpPr>
            <a:spLocks noChangeArrowheads="1"/>
          </p:cNvSpPr>
          <p:nvPr/>
        </p:nvSpPr>
        <p:spPr bwMode="auto">
          <a:xfrm>
            <a:off x="40036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2" name="Rectangle 19"/>
          <p:cNvSpPr>
            <a:spLocks noChangeArrowheads="1"/>
          </p:cNvSpPr>
          <p:nvPr/>
        </p:nvSpPr>
        <p:spPr bwMode="auto">
          <a:xfrm>
            <a:off x="37750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3" name="Rectangle 20"/>
          <p:cNvSpPr>
            <a:spLocks noChangeArrowheads="1"/>
          </p:cNvSpPr>
          <p:nvPr/>
        </p:nvSpPr>
        <p:spPr bwMode="auto">
          <a:xfrm>
            <a:off x="42322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4" name="Rectangle 22"/>
          <p:cNvSpPr>
            <a:spLocks noChangeArrowheads="1"/>
          </p:cNvSpPr>
          <p:nvPr/>
        </p:nvSpPr>
        <p:spPr bwMode="auto">
          <a:xfrm>
            <a:off x="37750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5" name="Rectangle 127"/>
          <p:cNvSpPr>
            <a:spLocks noChangeArrowheads="1"/>
          </p:cNvSpPr>
          <p:nvPr/>
        </p:nvSpPr>
        <p:spPr bwMode="auto">
          <a:xfrm>
            <a:off x="4003675" y="3771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6" name="Rectangle 128"/>
          <p:cNvSpPr>
            <a:spLocks noChangeArrowheads="1"/>
          </p:cNvSpPr>
          <p:nvPr/>
        </p:nvSpPr>
        <p:spPr bwMode="auto">
          <a:xfrm>
            <a:off x="3997325" y="46942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7" name="Rectangle 129"/>
          <p:cNvSpPr>
            <a:spLocks noChangeArrowheads="1"/>
          </p:cNvSpPr>
          <p:nvPr/>
        </p:nvSpPr>
        <p:spPr bwMode="auto">
          <a:xfrm>
            <a:off x="4003675" y="35433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8" name="Rectangle 130"/>
          <p:cNvSpPr>
            <a:spLocks noChangeArrowheads="1"/>
          </p:cNvSpPr>
          <p:nvPr/>
        </p:nvSpPr>
        <p:spPr bwMode="auto">
          <a:xfrm>
            <a:off x="4003675" y="40005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9" name="Rectangle 131"/>
          <p:cNvSpPr>
            <a:spLocks noChangeArrowheads="1"/>
          </p:cNvSpPr>
          <p:nvPr/>
        </p:nvSpPr>
        <p:spPr bwMode="auto">
          <a:xfrm>
            <a:off x="4003675" y="42291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0" name="Rectangle 132"/>
          <p:cNvSpPr>
            <a:spLocks noChangeArrowheads="1"/>
          </p:cNvSpPr>
          <p:nvPr/>
        </p:nvSpPr>
        <p:spPr bwMode="auto">
          <a:xfrm>
            <a:off x="4232275" y="44577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1" name="Rectangle 3"/>
          <p:cNvSpPr>
            <a:spLocks noChangeArrowheads="1"/>
          </p:cNvSpPr>
          <p:nvPr/>
        </p:nvSpPr>
        <p:spPr bwMode="auto">
          <a:xfrm>
            <a:off x="28606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2" name="Rectangle 4"/>
          <p:cNvSpPr>
            <a:spLocks noChangeArrowheads="1"/>
          </p:cNvSpPr>
          <p:nvPr/>
        </p:nvSpPr>
        <p:spPr bwMode="auto">
          <a:xfrm>
            <a:off x="33178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3" name="Rectangle 5"/>
          <p:cNvSpPr>
            <a:spLocks noChangeArrowheads="1"/>
          </p:cNvSpPr>
          <p:nvPr/>
        </p:nvSpPr>
        <p:spPr bwMode="auto">
          <a:xfrm>
            <a:off x="35464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4" name="Rectangle 6"/>
          <p:cNvSpPr>
            <a:spLocks noChangeArrowheads="1"/>
          </p:cNvSpPr>
          <p:nvPr/>
        </p:nvSpPr>
        <p:spPr bwMode="auto">
          <a:xfrm>
            <a:off x="30892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5" name="Rectangle 7"/>
          <p:cNvSpPr>
            <a:spLocks noChangeArrowheads="1"/>
          </p:cNvSpPr>
          <p:nvPr/>
        </p:nvSpPr>
        <p:spPr bwMode="auto">
          <a:xfrm>
            <a:off x="2860675" y="4914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6" name="Rectangle 8"/>
          <p:cNvSpPr>
            <a:spLocks noChangeArrowheads="1"/>
          </p:cNvSpPr>
          <p:nvPr/>
        </p:nvSpPr>
        <p:spPr bwMode="auto">
          <a:xfrm>
            <a:off x="33178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7" name="Rectangle 9"/>
          <p:cNvSpPr>
            <a:spLocks noChangeArrowheads="1"/>
          </p:cNvSpPr>
          <p:nvPr/>
        </p:nvSpPr>
        <p:spPr bwMode="auto">
          <a:xfrm>
            <a:off x="35464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8" name="Rectangle 10"/>
          <p:cNvSpPr>
            <a:spLocks noChangeArrowheads="1"/>
          </p:cNvSpPr>
          <p:nvPr/>
        </p:nvSpPr>
        <p:spPr bwMode="auto">
          <a:xfrm>
            <a:off x="30892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9" name="Rectangle 11"/>
          <p:cNvSpPr>
            <a:spLocks noChangeArrowheads="1"/>
          </p:cNvSpPr>
          <p:nvPr/>
        </p:nvSpPr>
        <p:spPr bwMode="auto">
          <a:xfrm>
            <a:off x="28606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0" name="Rectangle 12"/>
          <p:cNvSpPr>
            <a:spLocks noChangeArrowheads="1"/>
          </p:cNvSpPr>
          <p:nvPr/>
        </p:nvSpPr>
        <p:spPr bwMode="auto">
          <a:xfrm>
            <a:off x="33178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1" name="Rectangle 13"/>
          <p:cNvSpPr>
            <a:spLocks noChangeArrowheads="1"/>
          </p:cNvSpPr>
          <p:nvPr/>
        </p:nvSpPr>
        <p:spPr bwMode="auto">
          <a:xfrm>
            <a:off x="35464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2" name="Rectangle 14"/>
          <p:cNvSpPr>
            <a:spLocks noChangeArrowheads="1"/>
          </p:cNvSpPr>
          <p:nvPr/>
        </p:nvSpPr>
        <p:spPr bwMode="auto">
          <a:xfrm>
            <a:off x="30892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3" name="Rectangle 15"/>
          <p:cNvSpPr>
            <a:spLocks noChangeArrowheads="1"/>
          </p:cNvSpPr>
          <p:nvPr/>
        </p:nvSpPr>
        <p:spPr bwMode="auto">
          <a:xfrm>
            <a:off x="28606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4" name="Rectangle 16"/>
          <p:cNvSpPr>
            <a:spLocks noChangeArrowheads="1"/>
          </p:cNvSpPr>
          <p:nvPr/>
        </p:nvSpPr>
        <p:spPr bwMode="auto">
          <a:xfrm>
            <a:off x="33178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5" name="Rectangle 17"/>
          <p:cNvSpPr>
            <a:spLocks noChangeArrowheads="1"/>
          </p:cNvSpPr>
          <p:nvPr/>
        </p:nvSpPr>
        <p:spPr bwMode="auto">
          <a:xfrm>
            <a:off x="35464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6" name="Rectangle 18"/>
          <p:cNvSpPr>
            <a:spLocks noChangeArrowheads="1"/>
          </p:cNvSpPr>
          <p:nvPr/>
        </p:nvSpPr>
        <p:spPr bwMode="auto">
          <a:xfrm>
            <a:off x="30892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7" name="Rectangle 127"/>
          <p:cNvSpPr>
            <a:spLocks noChangeArrowheads="1"/>
          </p:cNvSpPr>
          <p:nvPr/>
        </p:nvSpPr>
        <p:spPr bwMode="auto">
          <a:xfrm>
            <a:off x="3798888" y="443547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8" name="Rectangle 128"/>
          <p:cNvSpPr>
            <a:spLocks noChangeArrowheads="1"/>
          </p:cNvSpPr>
          <p:nvPr/>
        </p:nvSpPr>
        <p:spPr bwMode="auto">
          <a:xfrm>
            <a:off x="3317875" y="4914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9" name="Rectangle 129"/>
          <p:cNvSpPr>
            <a:spLocks noChangeArrowheads="1"/>
          </p:cNvSpPr>
          <p:nvPr/>
        </p:nvSpPr>
        <p:spPr bwMode="auto">
          <a:xfrm>
            <a:off x="3562350" y="51435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0" name="Rectangle 130"/>
          <p:cNvSpPr>
            <a:spLocks noChangeArrowheads="1"/>
          </p:cNvSpPr>
          <p:nvPr/>
        </p:nvSpPr>
        <p:spPr bwMode="auto">
          <a:xfrm>
            <a:off x="3311525" y="42132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1" name="Rectangle 131"/>
          <p:cNvSpPr>
            <a:spLocks noChangeArrowheads="1"/>
          </p:cNvSpPr>
          <p:nvPr/>
        </p:nvSpPr>
        <p:spPr bwMode="auto">
          <a:xfrm>
            <a:off x="3554413" y="44418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2" name="Rectangle 3"/>
          <p:cNvSpPr>
            <a:spLocks noChangeArrowheads="1"/>
          </p:cNvSpPr>
          <p:nvPr/>
        </p:nvSpPr>
        <p:spPr bwMode="auto">
          <a:xfrm>
            <a:off x="37687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3" name="Rectangle 4"/>
          <p:cNvSpPr>
            <a:spLocks noChangeArrowheads="1"/>
          </p:cNvSpPr>
          <p:nvPr/>
        </p:nvSpPr>
        <p:spPr bwMode="auto">
          <a:xfrm>
            <a:off x="42259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4" name="Rectangle 6"/>
          <p:cNvSpPr>
            <a:spLocks noChangeArrowheads="1"/>
          </p:cNvSpPr>
          <p:nvPr/>
        </p:nvSpPr>
        <p:spPr bwMode="auto">
          <a:xfrm>
            <a:off x="37687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5" name="Rectangle 7"/>
          <p:cNvSpPr>
            <a:spLocks noChangeArrowheads="1"/>
          </p:cNvSpPr>
          <p:nvPr/>
        </p:nvSpPr>
        <p:spPr bwMode="auto">
          <a:xfrm>
            <a:off x="3989388" y="44577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6" name="Rectangle 8"/>
          <p:cNvSpPr>
            <a:spLocks noChangeArrowheads="1"/>
          </p:cNvSpPr>
          <p:nvPr/>
        </p:nvSpPr>
        <p:spPr bwMode="auto">
          <a:xfrm>
            <a:off x="4225925" y="49228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7" name="Rectangle 10"/>
          <p:cNvSpPr>
            <a:spLocks noChangeArrowheads="1"/>
          </p:cNvSpPr>
          <p:nvPr/>
        </p:nvSpPr>
        <p:spPr bwMode="auto">
          <a:xfrm>
            <a:off x="3768725" y="49228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8" name="Rectangle 11"/>
          <p:cNvSpPr>
            <a:spLocks noChangeArrowheads="1"/>
          </p:cNvSpPr>
          <p:nvPr/>
        </p:nvSpPr>
        <p:spPr bwMode="auto">
          <a:xfrm>
            <a:off x="37687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9" name="Rectangle 12"/>
          <p:cNvSpPr>
            <a:spLocks noChangeArrowheads="1"/>
          </p:cNvSpPr>
          <p:nvPr/>
        </p:nvSpPr>
        <p:spPr bwMode="auto">
          <a:xfrm>
            <a:off x="42259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0" name="Rectangle 14"/>
          <p:cNvSpPr>
            <a:spLocks noChangeArrowheads="1"/>
          </p:cNvSpPr>
          <p:nvPr/>
        </p:nvSpPr>
        <p:spPr bwMode="auto">
          <a:xfrm>
            <a:off x="37687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1" name="Rectangle 15"/>
          <p:cNvSpPr>
            <a:spLocks noChangeArrowheads="1"/>
          </p:cNvSpPr>
          <p:nvPr/>
        </p:nvSpPr>
        <p:spPr bwMode="auto">
          <a:xfrm>
            <a:off x="37687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2" name="Rectangle 16"/>
          <p:cNvSpPr>
            <a:spLocks noChangeArrowheads="1"/>
          </p:cNvSpPr>
          <p:nvPr/>
        </p:nvSpPr>
        <p:spPr bwMode="auto">
          <a:xfrm>
            <a:off x="42259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3" name="Rectangle 18"/>
          <p:cNvSpPr>
            <a:spLocks noChangeArrowheads="1"/>
          </p:cNvSpPr>
          <p:nvPr/>
        </p:nvSpPr>
        <p:spPr bwMode="auto">
          <a:xfrm>
            <a:off x="37687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4" name="Rectangle 127"/>
          <p:cNvSpPr>
            <a:spLocks noChangeArrowheads="1"/>
          </p:cNvSpPr>
          <p:nvPr/>
        </p:nvSpPr>
        <p:spPr bwMode="auto">
          <a:xfrm>
            <a:off x="3768725" y="49228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5" name="Rectangle 128"/>
          <p:cNvSpPr>
            <a:spLocks noChangeArrowheads="1"/>
          </p:cNvSpPr>
          <p:nvPr/>
        </p:nvSpPr>
        <p:spPr bwMode="auto">
          <a:xfrm>
            <a:off x="3074988" y="44656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6" name="Rectangle 129"/>
          <p:cNvSpPr>
            <a:spLocks noChangeArrowheads="1"/>
          </p:cNvSpPr>
          <p:nvPr/>
        </p:nvSpPr>
        <p:spPr bwMode="auto">
          <a:xfrm>
            <a:off x="3768725" y="46942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7" name="Rectangle 130"/>
          <p:cNvSpPr>
            <a:spLocks noChangeArrowheads="1"/>
          </p:cNvSpPr>
          <p:nvPr/>
        </p:nvSpPr>
        <p:spPr bwMode="auto">
          <a:xfrm>
            <a:off x="3768725" y="51514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8" name="Rectangle 131"/>
          <p:cNvSpPr>
            <a:spLocks noChangeArrowheads="1"/>
          </p:cNvSpPr>
          <p:nvPr/>
        </p:nvSpPr>
        <p:spPr bwMode="auto">
          <a:xfrm>
            <a:off x="3768725" y="53800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9" name="Rectangle 11"/>
          <p:cNvSpPr>
            <a:spLocks noChangeArrowheads="1"/>
          </p:cNvSpPr>
          <p:nvPr/>
        </p:nvSpPr>
        <p:spPr bwMode="auto">
          <a:xfrm>
            <a:off x="2854325"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0" name="Rectangle 11"/>
          <p:cNvSpPr>
            <a:spLocks noChangeArrowheads="1"/>
          </p:cNvSpPr>
          <p:nvPr/>
        </p:nvSpPr>
        <p:spPr bwMode="auto">
          <a:xfrm>
            <a:off x="3074988" y="35274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1" name="Rectangle 22"/>
          <p:cNvSpPr>
            <a:spLocks noChangeArrowheads="1"/>
          </p:cNvSpPr>
          <p:nvPr/>
        </p:nvSpPr>
        <p:spPr bwMode="auto">
          <a:xfrm>
            <a:off x="2868613" y="48990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2" name="Rectangle 21"/>
          <p:cNvSpPr>
            <a:spLocks noChangeArrowheads="1"/>
          </p:cNvSpPr>
          <p:nvPr/>
        </p:nvSpPr>
        <p:spPr bwMode="auto">
          <a:xfrm>
            <a:off x="4232275" y="44656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3" name="Rectangle 21"/>
          <p:cNvSpPr>
            <a:spLocks noChangeArrowheads="1"/>
          </p:cNvSpPr>
          <p:nvPr/>
        </p:nvSpPr>
        <p:spPr bwMode="auto">
          <a:xfrm>
            <a:off x="3333750" y="4906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4" name="Rectangle 15"/>
          <p:cNvSpPr>
            <a:spLocks noChangeArrowheads="1"/>
          </p:cNvSpPr>
          <p:nvPr/>
        </p:nvSpPr>
        <p:spPr bwMode="auto">
          <a:xfrm>
            <a:off x="3997325" y="4906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5" name="Rectangle 16"/>
          <p:cNvSpPr>
            <a:spLocks noChangeArrowheads="1"/>
          </p:cNvSpPr>
          <p:nvPr/>
        </p:nvSpPr>
        <p:spPr bwMode="auto">
          <a:xfrm>
            <a:off x="4011613"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6" name="Rectangle 16"/>
          <p:cNvSpPr>
            <a:spLocks noChangeArrowheads="1"/>
          </p:cNvSpPr>
          <p:nvPr/>
        </p:nvSpPr>
        <p:spPr bwMode="auto">
          <a:xfrm>
            <a:off x="4011613" y="5135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7" name="Rectangle 131"/>
          <p:cNvSpPr>
            <a:spLocks noChangeArrowheads="1"/>
          </p:cNvSpPr>
          <p:nvPr/>
        </p:nvSpPr>
        <p:spPr bwMode="auto">
          <a:xfrm>
            <a:off x="3554413" y="53641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Tree>
    <p:extLst>
      <p:ext uri="{BB962C8B-B14F-4D97-AF65-F5344CB8AC3E}">
        <p14:creationId xmlns:p14="http://schemas.microsoft.com/office/powerpoint/2010/main" val="1544140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Models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710111"/>
          </a:xfrm>
          <a:prstGeom prst="rect">
            <a:avLst/>
          </a:prstGeom>
        </p:spPr>
      </p:pic>
    </p:spTree>
    <p:extLst>
      <p:ext uri="{BB962C8B-B14F-4D97-AF65-F5344CB8AC3E}">
        <p14:creationId xmlns:p14="http://schemas.microsoft.com/office/powerpoint/2010/main" val="1582346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dirty="0" smtClean="0">
                <a:solidFill>
                  <a:srgbClr val="00B0F0"/>
                </a:solidFill>
              </a:rPr>
              <a:t>Visualization</a:t>
            </a:r>
          </a:p>
        </p:txBody>
      </p:sp>
      <p:pic>
        <p:nvPicPr>
          <p:cNvPr id="219139" name="NN">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39913"/>
            <a:ext cx="8229600"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02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Neural Networks</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515600" cy="4737821"/>
          </a:xfrm>
          <a:prstGeom prst="rect">
            <a:avLst/>
          </a:prstGeom>
        </p:spPr>
      </p:pic>
    </p:spTree>
    <p:extLst>
      <p:ext uri="{BB962C8B-B14F-4D97-AF65-F5344CB8AC3E}">
        <p14:creationId xmlns:p14="http://schemas.microsoft.com/office/powerpoint/2010/main" val="2197167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Activation function</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7"/>
            <a:ext cx="10515600" cy="4488439"/>
          </a:xfrm>
          <a:prstGeom prst="rect">
            <a:avLst/>
          </a:prstGeom>
        </p:spPr>
      </p:pic>
    </p:spTree>
    <p:extLst>
      <p:ext uri="{BB962C8B-B14F-4D97-AF65-F5344CB8AC3E}">
        <p14:creationId xmlns:p14="http://schemas.microsoft.com/office/powerpoint/2010/main" val="16446349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Example</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32868462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err="1" smtClean="0">
                <a:solidFill>
                  <a:srgbClr val="00B0F0"/>
                </a:solidFill>
              </a:rPr>
              <a:t>Foward</a:t>
            </a:r>
            <a:r>
              <a:rPr lang="en-US" sz="2700" dirty="0" smtClean="0">
                <a:solidFill>
                  <a:srgbClr val="00B0F0"/>
                </a:solidFill>
              </a:rPr>
              <a:t> </a:t>
            </a:r>
            <a:r>
              <a:rPr lang="en-US" sz="2700" dirty="0">
                <a:solidFill>
                  <a:srgbClr val="00B0F0"/>
                </a:solidFill>
              </a:rPr>
              <a:t>Pass</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515600" cy="4654693"/>
          </a:xfrm>
          <a:prstGeom prst="rect">
            <a:avLst/>
          </a:prstGeom>
        </p:spPr>
      </p:pic>
    </p:spTree>
    <p:extLst>
      <p:ext uri="{BB962C8B-B14F-4D97-AF65-F5344CB8AC3E}">
        <p14:creationId xmlns:p14="http://schemas.microsoft.com/office/powerpoint/2010/main" val="14164283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Forward Pass</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633364" cy="4486275"/>
          </a:xfrm>
          <a:prstGeom prst="rect">
            <a:avLst/>
          </a:prstGeom>
        </p:spPr>
      </p:pic>
    </p:spTree>
    <p:extLst>
      <p:ext uri="{BB962C8B-B14F-4D97-AF65-F5344CB8AC3E}">
        <p14:creationId xmlns:p14="http://schemas.microsoft.com/office/powerpoint/2010/main" val="3567938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Forward Pass</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9"/>
            <a:ext cx="10515600" cy="4640838"/>
          </a:xfrm>
          <a:prstGeom prst="rect">
            <a:avLst/>
          </a:prstGeom>
        </p:spPr>
      </p:pic>
    </p:spTree>
    <p:extLst>
      <p:ext uri="{BB962C8B-B14F-4D97-AF65-F5344CB8AC3E}">
        <p14:creationId xmlns:p14="http://schemas.microsoft.com/office/powerpoint/2010/main" val="2134899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Forward pass</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515600" cy="4876367"/>
          </a:xfrm>
          <a:prstGeom prst="rect">
            <a:avLst/>
          </a:prstGeom>
        </p:spPr>
      </p:pic>
    </p:spTree>
    <p:extLst>
      <p:ext uri="{BB962C8B-B14F-4D97-AF65-F5344CB8AC3E}">
        <p14:creationId xmlns:p14="http://schemas.microsoft.com/office/powerpoint/2010/main" val="27618998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Forward</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8"/>
            <a:ext cx="10515600" cy="5167311"/>
          </a:xfrm>
          <a:prstGeom prst="rect">
            <a:avLst/>
          </a:prstGeom>
        </p:spPr>
      </p:pic>
    </p:spTree>
    <p:extLst>
      <p:ext uri="{BB962C8B-B14F-4D97-AF65-F5344CB8AC3E}">
        <p14:creationId xmlns:p14="http://schemas.microsoft.com/office/powerpoint/2010/main" val="23367242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solidFill>
                  <a:srgbClr val="00B0F0"/>
                </a:solidFill>
              </a:rPr>
              <a:t>Forward</a:t>
            </a:r>
            <a:endParaRPr lang="en-IN" sz="2700" dirty="0">
              <a:solidFill>
                <a:srgbClr val="00B0F0"/>
              </a:solidFill>
            </a:endParaRPr>
          </a:p>
        </p:txBody>
      </p:sp>
      <p:pic>
        <p:nvPicPr>
          <p:cNvPr id="4" name="Content Placeholder 3"/>
          <p:cNvPicPr>
            <a:picLocks noGrp="1" noChangeAspect="1"/>
          </p:cNvPicPr>
          <p:nvPr>
            <p:ph idx="1"/>
          </p:nvPr>
        </p:nvPicPr>
        <p:blipFill>
          <a:blip r:embed="rId2"/>
          <a:stretch>
            <a:fillRect/>
          </a:stretch>
        </p:blipFill>
        <p:spPr>
          <a:xfrm>
            <a:off x="838200" y="1690689"/>
            <a:ext cx="10515600" cy="3401218"/>
          </a:xfrm>
          <a:prstGeom prst="rect">
            <a:avLst/>
          </a:prstGeom>
        </p:spPr>
      </p:pic>
    </p:spTree>
    <p:extLst>
      <p:ext uri="{BB962C8B-B14F-4D97-AF65-F5344CB8AC3E}">
        <p14:creationId xmlns:p14="http://schemas.microsoft.com/office/powerpoint/2010/main" val="599978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Neural Network Works?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599" cy="4142076"/>
          </a:xfrm>
          <a:prstGeom prst="rect">
            <a:avLst/>
          </a:prstGeom>
        </p:spPr>
      </p:pic>
    </p:spTree>
    <p:extLst>
      <p:ext uri="{BB962C8B-B14F-4D97-AF65-F5344CB8AC3E}">
        <p14:creationId xmlns:p14="http://schemas.microsoft.com/office/powerpoint/2010/main" val="3999465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09" y="365125"/>
            <a:ext cx="10515600" cy="1325563"/>
          </a:xfrm>
        </p:spPr>
        <p:txBody>
          <a:bodyPr>
            <a:normAutofit/>
          </a:bodyPr>
          <a:lstStyle/>
          <a:p>
            <a:r>
              <a:rPr lang="en-US" sz="2700" dirty="0">
                <a:solidFill>
                  <a:srgbClr val="00B0F0"/>
                </a:solidFill>
              </a:rPr>
              <a:t>Backward Pass</a:t>
            </a:r>
            <a:endParaRPr lang="en-IN" sz="2700" dirty="0">
              <a:solidFill>
                <a:srgbClr val="00B0F0"/>
              </a:solidFill>
            </a:endParaRPr>
          </a:p>
        </p:txBody>
      </p:sp>
      <p:pic>
        <p:nvPicPr>
          <p:cNvPr id="6" name="Content Placeholder 5"/>
          <p:cNvPicPr>
            <a:picLocks noGrp="1" noChangeAspect="1"/>
          </p:cNvPicPr>
          <p:nvPr>
            <p:ph idx="1"/>
          </p:nvPr>
        </p:nvPicPr>
        <p:blipFill>
          <a:blip r:embed="rId2"/>
          <a:stretch>
            <a:fillRect/>
          </a:stretch>
        </p:blipFill>
        <p:spPr>
          <a:xfrm>
            <a:off x="838200" y="1690688"/>
            <a:ext cx="10515599" cy="4486275"/>
          </a:xfrm>
          <a:prstGeom prst="rect">
            <a:avLst/>
          </a:prstGeom>
        </p:spPr>
      </p:pic>
    </p:spTree>
    <p:extLst>
      <p:ext uri="{BB962C8B-B14F-4D97-AF65-F5344CB8AC3E}">
        <p14:creationId xmlns:p14="http://schemas.microsoft.com/office/powerpoint/2010/main" val="30626085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599" cy="4486275"/>
          </a:xfrm>
          <a:prstGeom prst="rect">
            <a:avLst/>
          </a:prstGeom>
        </p:spPr>
      </p:pic>
    </p:spTree>
    <p:extLst>
      <p:ext uri="{BB962C8B-B14F-4D97-AF65-F5344CB8AC3E}">
        <p14:creationId xmlns:p14="http://schemas.microsoft.com/office/powerpoint/2010/main" val="22251426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7"/>
            <a:ext cx="10515600" cy="4488439"/>
          </a:xfrm>
          <a:prstGeom prst="rect">
            <a:avLst/>
          </a:prstGeom>
        </p:spPr>
      </p:pic>
    </p:spTree>
    <p:extLst>
      <p:ext uri="{BB962C8B-B14F-4D97-AF65-F5344CB8AC3E}">
        <p14:creationId xmlns:p14="http://schemas.microsoft.com/office/powerpoint/2010/main" val="22567069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876367"/>
          </a:xfrm>
          <a:prstGeom prst="rect">
            <a:avLst/>
          </a:prstGeom>
        </p:spPr>
      </p:pic>
    </p:spTree>
    <p:extLst>
      <p:ext uri="{BB962C8B-B14F-4D97-AF65-F5344CB8AC3E}">
        <p14:creationId xmlns:p14="http://schemas.microsoft.com/office/powerpoint/2010/main" val="26524453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654694"/>
          </a:xfrm>
          <a:prstGeom prst="rect">
            <a:avLst/>
          </a:prstGeom>
        </p:spPr>
      </p:pic>
    </p:spTree>
    <p:extLst>
      <p:ext uri="{BB962C8B-B14F-4D97-AF65-F5344CB8AC3E}">
        <p14:creationId xmlns:p14="http://schemas.microsoft.com/office/powerpoint/2010/main" val="42487072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9"/>
            <a:ext cx="10515600" cy="4723966"/>
          </a:xfrm>
          <a:prstGeom prst="rect">
            <a:avLst/>
          </a:prstGeom>
        </p:spPr>
      </p:pic>
    </p:spTree>
    <p:extLst>
      <p:ext uri="{BB962C8B-B14F-4D97-AF65-F5344CB8AC3E}">
        <p14:creationId xmlns:p14="http://schemas.microsoft.com/office/powerpoint/2010/main" val="39155161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21890880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26599071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34488471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473268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Learning Algorithm</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9"/>
            <a:ext cx="10515600" cy="4474584"/>
          </a:xfrm>
          <a:prstGeom prst="rect">
            <a:avLst/>
          </a:prstGeom>
        </p:spPr>
      </p:pic>
    </p:spTree>
    <p:extLst>
      <p:ext uri="{BB962C8B-B14F-4D97-AF65-F5344CB8AC3E}">
        <p14:creationId xmlns:p14="http://schemas.microsoft.com/office/powerpoint/2010/main" val="3494173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619509" cy="4486275"/>
          </a:xfrm>
          <a:prstGeom prst="rect">
            <a:avLst/>
          </a:prstGeom>
        </p:spPr>
      </p:pic>
    </p:spTree>
    <p:extLst>
      <p:ext uri="{BB962C8B-B14F-4D97-AF65-F5344CB8AC3E}">
        <p14:creationId xmlns:p14="http://schemas.microsoft.com/office/powerpoint/2010/main" val="29917849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solidFill>
                  <a:srgbClr val="00B0F0"/>
                </a:solidFill>
              </a:rPr>
              <a:t>Backward Pass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759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00B0F0"/>
                </a:solidFill>
              </a:rPr>
              <a:t>Intelligent System</a:t>
            </a:r>
            <a:endParaRPr lang="en-IN" sz="2700" dirty="0">
              <a:solidFill>
                <a:srgbClr val="00B0F0"/>
              </a:solidFill>
            </a:endParaRP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628203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723900" y="515646"/>
            <a:ext cx="10515600" cy="640284"/>
          </a:xfrm>
          <a:ln>
            <a:noFill/>
          </a:ln>
        </p:spPr>
        <p:txBody>
          <a:bodyPr>
            <a:normAutofit/>
          </a:bodyPr>
          <a:lstStyle/>
          <a:p>
            <a:r>
              <a:rPr lang="en-US" sz="2500" b="1" dirty="0" smtClean="0">
                <a:solidFill>
                  <a:schemeClr val="accent6">
                    <a:lumMod val="50000"/>
                  </a:schemeClr>
                </a:solidFill>
                <a:latin typeface="Calibri" charset="0"/>
                <a:ea typeface="Calibri" charset="0"/>
                <a:cs typeface="Calibri" charset="0"/>
              </a:rPr>
              <a:t>Introduction</a:t>
            </a:r>
            <a:endParaRPr lang="en-US" sz="2500" b="1" dirty="0">
              <a:solidFill>
                <a:schemeClr val="accent6">
                  <a:lumMod val="50000"/>
                </a:schemeClr>
              </a:solidFill>
              <a:latin typeface="Calibri" charset="0"/>
              <a:ea typeface="Calibri" charset="0"/>
              <a:cs typeface="Calibri" charset="0"/>
            </a:endParaRPr>
          </a:p>
        </p:txBody>
      </p:sp>
      <p:sp>
        <p:nvSpPr>
          <p:cNvPr id="21" name="TextBox 20"/>
          <p:cNvSpPr txBox="1"/>
          <p:nvPr/>
        </p:nvSpPr>
        <p:spPr>
          <a:xfrm>
            <a:off x="723900" y="1295630"/>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Intelligent Systems use machine learning algorithms to provide an output for every input, irrespective of the accuracy.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22" name="Group 21"/>
          <p:cNvGrpSpPr/>
          <p:nvPr/>
        </p:nvGrpSpPr>
        <p:grpSpPr>
          <a:xfrm>
            <a:off x="6800794" y="2286876"/>
            <a:ext cx="3740206" cy="3987802"/>
            <a:chOff x="7499294" y="2082799"/>
            <a:chExt cx="3740206" cy="3987802"/>
          </a:xfrm>
        </p:grpSpPr>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454" t="1323" r="12851" b="1058"/>
            <a:stretch/>
          </p:blipFill>
          <p:spPr>
            <a:xfrm>
              <a:off x="9376884" y="4076700"/>
              <a:ext cx="1862616" cy="1993901"/>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4800" t="22823" r="49800" b="4203"/>
            <a:stretch/>
          </p:blipFill>
          <p:spPr>
            <a:xfrm>
              <a:off x="9376884" y="2082799"/>
              <a:ext cx="1862616" cy="1993901"/>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29074" t="24074" r="29162" b="9259"/>
            <a:stretch/>
          </p:blipFill>
          <p:spPr>
            <a:xfrm>
              <a:off x="7499294" y="2082800"/>
              <a:ext cx="1877590" cy="1993900"/>
            </a:xfrm>
            <a:prstGeom prst="rect">
              <a:avLst/>
            </a:prstGeom>
          </p:spPr>
        </p:pic>
      </p:grpSp>
      <p:sp>
        <p:nvSpPr>
          <p:cNvPr id="26" name="TextBox 25"/>
          <p:cNvSpPr txBox="1"/>
          <p:nvPr/>
        </p:nvSpPr>
        <p:spPr>
          <a:xfrm>
            <a:off x="723900" y="2286876"/>
            <a:ext cx="5448300" cy="2862322"/>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Emotions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such as ‘uncertainty’ can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be introduced in intelligent systems to make them similar to humans and more reliable.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Using uncertainty, the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system can be trained to give the output ‘I don</a:t>
            </a:r>
            <a:r>
              <a:rPr kumimoji="0" lang="mr-IN" sz="1800" b="0" i="0" u="none" strike="noStrike" kern="1200" cap="none" spc="0" normalizeH="0" baseline="0" noProof="0" dirty="0">
                <a:ln>
                  <a:noFill/>
                </a:ln>
                <a:solidFill>
                  <a:srgbClr val="70AD47">
                    <a:lumMod val="50000"/>
                  </a:srgbClr>
                </a:solidFill>
                <a:effectLst/>
                <a:uLnTx/>
                <a:uFillTx/>
                <a:latin typeface="Calibri" panose="020F0502020204030204"/>
                <a:ea typeface="+mn-ea"/>
              </a:rPr>
              <a:t>’</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 know’ in cases that lack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clarity</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Two high accuracy intelligent systems can be made to coordinate using a Hybrid Classifier that employs a multi model strategy</a:t>
            </a:r>
          </a:p>
        </p:txBody>
      </p:sp>
    </p:spTree>
    <p:extLst>
      <p:ext uri="{BB962C8B-B14F-4D97-AF65-F5344CB8AC3E}">
        <p14:creationId xmlns:p14="http://schemas.microsoft.com/office/powerpoint/2010/main" val="16738612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1" name="Group 1250"/>
          <p:cNvGrpSpPr/>
          <p:nvPr/>
        </p:nvGrpSpPr>
        <p:grpSpPr>
          <a:xfrm>
            <a:off x="675247" y="1603717"/>
            <a:ext cx="10930597" cy="5169874"/>
            <a:chOff x="86972" y="78455"/>
            <a:chExt cx="8049559" cy="6675162"/>
          </a:xfrm>
        </p:grpSpPr>
        <p:cxnSp>
          <p:nvCxnSpPr>
            <p:cNvPr id="4" name="Straight Connector 3"/>
            <p:cNvCxnSpPr/>
            <p:nvPr/>
          </p:nvCxnSpPr>
          <p:spPr>
            <a:xfrm>
              <a:off x="94072" y="680105"/>
              <a:ext cx="804245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59146" y="78455"/>
              <a:ext cx="39739"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41063" y="80723"/>
              <a:ext cx="0" cy="6672894"/>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25116"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Snip Single Corner Rectangle 7"/>
            <p:cNvSpPr/>
            <p:nvPr/>
          </p:nvSpPr>
          <p:spPr>
            <a:xfrm>
              <a:off x="514510" y="989671"/>
              <a:ext cx="524328" cy="550889"/>
            </a:xfrm>
            <a:prstGeom prst="snip1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9" name="TextBox 8"/>
            <p:cNvSpPr txBox="1"/>
            <p:nvPr/>
          </p:nvSpPr>
          <p:spPr>
            <a:xfrm>
              <a:off x="526339" y="934410"/>
              <a:ext cx="491464" cy="6755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file</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0" name="TextBox 9"/>
            <p:cNvSpPr txBox="1"/>
            <p:nvPr/>
          </p:nvSpPr>
          <p:spPr>
            <a:xfrm>
              <a:off x="1332509" y="168293"/>
              <a:ext cx="2175656" cy="4371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SAIS</a:t>
              </a:r>
            </a:p>
          </p:txBody>
        </p:sp>
        <p:sp>
          <p:nvSpPr>
            <p:cNvPr id="11" name="Rectangle 10"/>
            <p:cNvSpPr/>
            <p:nvPr/>
          </p:nvSpPr>
          <p:spPr>
            <a:xfrm>
              <a:off x="1888027" y="860145"/>
              <a:ext cx="1031980" cy="809469"/>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2" name="TextBox 11"/>
            <p:cNvSpPr txBox="1"/>
            <p:nvPr/>
          </p:nvSpPr>
          <p:spPr>
            <a:xfrm>
              <a:off x="1833931" y="891797"/>
              <a:ext cx="1155318" cy="75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Preprocess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file</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13" name="Straight Arrow Connector 12"/>
            <p:cNvCxnSpPr>
              <a:stCxn id="8" idx="0"/>
            </p:cNvCxnSpPr>
            <p:nvPr/>
          </p:nvCxnSpPr>
          <p:spPr>
            <a:xfrm flipV="1">
              <a:off x="1038838" y="1260370"/>
              <a:ext cx="830981" cy="474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04995" y="2487692"/>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TextBox 14"/>
            <p:cNvSpPr txBox="1"/>
            <p:nvPr/>
          </p:nvSpPr>
          <p:spPr>
            <a:xfrm>
              <a:off x="3810565" y="2483385"/>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6" name="Diamond 15"/>
            <p:cNvSpPr/>
            <p:nvPr/>
          </p:nvSpPr>
          <p:spPr>
            <a:xfrm>
              <a:off x="1909932" y="3622221"/>
              <a:ext cx="1168661" cy="1168661"/>
            </a:xfrm>
            <a:prstGeom prst="diamond">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TextBox 16"/>
            <p:cNvSpPr txBox="1"/>
            <p:nvPr/>
          </p:nvSpPr>
          <p:spPr>
            <a:xfrm>
              <a:off x="2116391" y="3822460"/>
              <a:ext cx="793904" cy="7550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 above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threshold?</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8" name="Rectangle 17"/>
            <p:cNvSpPr/>
            <p:nvPr/>
          </p:nvSpPr>
          <p:spPr>
            <a:xfrm>
              <a:off x="206875" y="5857031"/>
              <a:ext cx="1386806"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TextBox 18"/>
            <p:cNvSpPr txBox="1"/>
            <p:nvPr/>
          </p:nvSpPr>
          <p:spPr>
            <a:xfrm>
              <a:off x="354040" y="5876157"/>
              <a:ext cx="1054934"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Provide 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0" name="TextBox 19"/>
            <p:cNvSpPr txBox="1"/>
            <p:nvPr/>
          </p:nvSpPr>
          <p:spPr>
            <a:xfrm>
              <a:off x="2456807" y="4704975"/>
              <a:ext cx="309571"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Yes</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1" name="Rectangle 20"/>
            <p:cNvSpPr/>
            <p:nvPr/>
          </p:nvSpPr>
          <p:spPr>
            <a:xfrm>
              <a:off x="396413" y="3980145"/>
              <a:ext cx="89614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TextBox 21"/>
            <p:cNvSpPr txBox="1"/>
            <p:nvPr/>
          </p:nvSpPr>
          <p:spPr>
            <a:xfrm>
              <a:off x="451727" y="4011795"/>
              <a:ext cx="76755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 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3" name="TextBox 22"/>
            <p:cNvSpPr txBox="1"/>
            <p:nvPr/>
          </p:nvSpPr>
          <p:spPr>
            <a:xfrm>
              <a:off x="1692570" y="3860450"/>
              <a:ext cx="290637"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25" name="Straight Connector 24"/>
            <p:cNvCxnSpPr/>
            <p:nvPr/>
          </p:nvCxnSpPr>
          <p:spPr>
            <a:xfrm>
              <a:off x="93718" y="6753617"/>
              <a:ext cx="80428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3718" y="80722"/>
              <a:ext cx="11215" cy="66728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0" idx="1"/>
            </p:cNvCxnSpPr>
            <p:nvPr/>
          </p:nvCxnSpPr>
          <p:spPr>
            <a:xfrm flipH="1" flipV="1">
              <a:off x="1292557" y="4205595"/>
              <a:ext cx="617375" cy="95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500107"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40524" y="2487692"/>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0" name="TextBox 29"/>
            <p:cNvSpPr txBox="1"/>
            <p:nvPr/>
          </p:nvSpPr>
          <p:spPr>
            <a:xfrm>
              <a:off x="5446093" y="2483385"/>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1" name="Rectangle 30"/>
            <p:cNvSpPr/>
            <p:nvPr/>
          </p:nvSpPr>
          <p:spPr>
            <a:xfrm>
              <a:off x="3372787" y="2060671"/>
              <a:ext cx="4586990" cy="50730"/>
            </a:xfrm>
            <a:prstGeom prst="rect">
              <a:avLst/>
            </a:prstGeom>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2" name="Rectangle 31"/>
            <p:cNvSpPr/>
            <p:nvPr/>
          </p:nvSpPr>
          <p:spPr>
            <a:xfrm>
              <a:off x="3372788" y="3314883"/>
              <a:ext cx="4586990" cy="64364"/>
            </a:xfrm>
            <a:prstGeom prst="rect">
              <a:avLst/>
            </a:prstGeom>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33" name="Straight Arrow Connector 32"/>
            <p:cNvCxnSpPr/>
            <p:nvPr/>
          </p:nvCxnSpPr>
          <p:spPr>
            <a:xfrm>
              <a:off x="4094134" y="2103004"/>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741766" y="2090082"/>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1575" y="294013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41050" y="294013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88017" y="163571"/>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1</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8" name="TextBox 37"/>
            <p:cNvSpPr txBox="1"/>
            <p:nvPr/>
          </p:nvSpPr>
          <p:spPr>
            <a:xfrm>
              <a:off x="5309909" y="173176"/>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2</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9" name="Diamond 38"/>
            <p:cNvSpPr/>
            <p:nvPr/>
          </p:nvSpPr>
          <p:spPr>
            <a:xfrm>
              <a:off x="1898166" y="5028339"/>
              <a:ext cx="1168661" cy="1168661"/>
            </a:xfrm>
            <a:prstGeom prst="diamond">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40" name="Straight Arrow Connector 39"/>
            <p:cNvCxnSpPr>
              <a:stCxn id="40" idx="2"/>
            </p:cNvCxnSpPr>
            <p:nvPr/>
          </p:nvCxnSpPr>
          <p:spPr>
            <a:xfrm flipH="1">
              <a:off x="2482497" y="4790882"/>
              <a:ext cx="11766" cy="23745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172924" y="5230819"/>
              <a:ext cx="644784" cy="7550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2" name="Elbow Connector 41"/>
            <p:cNvCxnSpPr/>
            <p:nvPr/>
          </p:nvCxnSpPr>
          <p:spPr>
            <a:xfrm rot="10800000">
              <a:off x="844486" y="4431046"/>
              <a:ext cx="1053681" cy="1181625"/>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9755" y="5263218"/>
              <a:ext cx="290637"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4" name="Elbow Connector 43"/>
            <p:cNvCxnSpPr/>
            <p:nvPr/>
          </p:nvCxnSpPr>
          <p:spPr>
            <a:xfrm rot="5400000">
              <a:off x="1635923" y="5476185"/>
              <a:ext cx="110931" cy="1582219"/>
            </a:xfrm>
            <a:prstGeom prst="bentConnector3">
              <a:avLst>
                <a:gd name="adj1" fmla="val 306074"/>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44677" y="6138937"/>
              <a:ext cx="309571"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Yes</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47" name="Rectangle 46"/>
            <p:cNvSpPr/>
            <p:nvPr/>
          </p:nvSpPr>
          <p:spPr>
            <a:xfrm>
              <a:off x="6970267" y="2479563"/>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48" name="TextBox 47"/>
            <p:cNvSpPr txBox="1"/>
            <p:nvPr/>
          </p:nvSpPr>
          <p:spPr>
            <a:xfrm>
              <a:off x="7075836" y="2475256"/>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9" name="Straight Arrow Connector 48"/>
            <p:cNvCxnSpPr/>
            <p:nvPr/>
          </p:nvCxnSpPr>
          <p:spPr>
            <a:xfrm>
              <a:off x="7371509" y="208195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70793" y="2932004"/>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932719" y="159681"/>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3</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52" name="Straight Connector 51"/>
            <p:cNvCxnSpPr/>
            <p:nvPr/>
          </p:nvCxnSpPr>
          <p:spPr>
            <a:xfrm>
              <a:off x="5741050" y="3379247"/>
              <a:ext cx="0" cy="838154"/>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078594" y="4205595"/>
              <a:ext cx="2662456"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20007" y="1260370"/>
              <a:ext cx="2821043" cy="1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741050" y="1264878"/>
              <a:ext cx="0" cy="81707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86972" y="99839"/>
              <a:ext cx="804245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p:cNvCxnSpPr/>
            <p:nvPr/>
          </p:nvCxnSpPr>
          <p:spPr>
            <a:xfrm>
              <a:off x="8129431"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1" name="Content Placeholder 2"/>
          <p:cNvSpPr>
            <a:spLocks noGrp="1"/>
          </p:cNvSpPr>
          <p:nvPr>
            <p:ph idx="1"/>
          </p:nvPr>
        </p:nvSpPr>
        <p:spPr>
          <a:xfrm>
            <a:off x="723899" y="1214834"/>
            <a:ext cx="10524519" cy="365438"/>
          </a:xfrm>
          <a:ln>
            <a:noFill/>
          </a:ln>
        </p:spPr>
        <p:txBody>
          <a:bodyPr>
            <a:normAutofit/>
          </a:bodyPr>
          <a:lstStyle/>
          <a:p>
            <a:pPr marL="0" indent="0">
              <a:buNone/>
            </a:pPr>
            <a:r>
              <a:rPr lang="en-US" sz="1800" dirty="0" smtClean="0">
                <a:solidFill>
                  <a:schemeClr val="accent6">
                    <a:lumMod val="50000"/>
                  </a:schemeClr>
                </a:solidFill>
              </a:rPr>
              <a:t>The quality of uncertainty can be introduced in Intelligent Systems </a:t>
            </a:r>
            <a:r>
              <a:rPr lang="en-US" sz="1800" smtClean="0">
                <a:solidFill>
                  <a:schemeClr val="accent6">
                    <a:lumMod val="50000"/>
                  </a:schemeClr>
                </a:solidFill>
              </a:rPr>
              <a:t>using the multi-model strategy </a:t>
            </a:r>
            <a:r>
              <a:rPr lang="en-US" sz="1800" dirty="0" smtClean="0">
                <a:solidFill>
                  <a:schemeClr val="accent6">
                    <a:lumMod val="50000"/>
                  </a:schemeClr>
                </a:solidFill>
              </a:rPr>
              <a:t>shown below</a:t>
            </a:r>
            <a:endParaRPr lang="en-US" sz="1800" dirty="0">
              <a:solidFill>
                <a:schemeClr val="accent6">
                  <a:lumMod val="50000"/>
                </a:schemeClr>
              </a:solidFill>
            </a:endParaRPr>
          </a:p>
          <a:p>
            <a:endParaRPr lang="en-US" dirty="0" smtClean="0">
              <a:solidFill>
                <a:schemeClr val="accent6">
                  <a:lumMod val="50000"/>
                </a:schemeClr>
              </a:solidFill>
            </a:endParaRPr>
          </a:p>
        </p:txBody>
      </p:sp>
      <p:sp>
        <p:nvSpPr>
          <p:cNvPr id="1472"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Introduction</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Tree>
    <p:extLst>
      <p:ext uri="{BB962C8B-B14F-4D97-AF65-F5344CB8AC3E}">
        <p14:creationId xmlns:p14="http://schemas.microsoft.com/office/powerpoint/2010/main" val="12661198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Introduction</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
        <p:nvSpPr>
          <p:cNvPr id="5" name="TextBox 4"/>
          <p:cNvSpPr txBox="1"/>
          <p:nvPr/>
        </p:nvSpPr>
        <p:spPr>
          <a:xfrm>
            <a:off x="723900" y="1342878"/>
            <a:ext cx="10515600" cy="1477328"/>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dataset used to demonstrate the effectiveness of the Semi-Automated Intelligent System is a collection of 32,400 news articles taken from the website “Inshorts”, where each article is written in 60 words or less </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articles were collected from 3 categories </a:t>
            </a:r>
            <a:r>
              <a:rPr kumimoji="0" lang="mr-IN"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rPr>
              <a:t>–</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Sports, Technology and Entertainment with 10,800 articles per category</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10,800 articles per category were split into 8100 articles for training and 2700 for testing.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8214" t="5956" r="5369" b="29006"/>
          <a:stretch/>
        </p:blipFill>
        <p:spPr>
          <a:xfrm>
            <a:off x="6190939" y="3121383"/>
            <a:ext cx="5048562" cy="162150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361" t="3995" r="5296" b="27562"/>
          <a:stretch/>
        </p:blipFill>
        <p:spPr>
          <a:xfrm>
            <a:off x="723900" y="2929753"/>
            <a:ext cx="4702539" cy="170220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8031" t="5430" r="4911" b="19570"/>
          <a:stretch/>
        </p:blipFill>
        <p:spPr>
          <a:xfrm>
            <a:off x="3773617" y="5022218"/>
            <a:ext cx="4416165" cy="1686121"/>
          </a:xfrm>
          <a:prstGeom prst="rect">
            <a:avLst/>
          </a:prstGeom>
        </p:spPr>
      </p:pic>
    </p:spTree>
    <p:extLst>
      <p:ext uri="{BB962C8B-B14F-4D97-AF65-F5344CB8AC3E}">
        <p14:creationId xmlns:p14="http://schemas.microsoft.com/office/powerpoint/2010/main" val="39164383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Data Preprocessing</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
        <p:nvSpPr>
          <p:cNvPr id="5" name="Rectangle 4"/>
          <p:cNvSpPr/>
          <p:nvPr/>
        </p:nvSpPr>
        <p:spPr>
          <a:xfrm>
            <a:off x="723900" y="1155930"/>
            <a:ext cx="10515600"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Several techniques were applied </a:t>
            </a: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to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pre-process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the News articles dataset. After careful evaluation, the following techniques were chosen for optimum results.</a:t>
            </a:r>
          </a:p>
        </p:txBody>
      </p:sp>
      <p:sp>
        <p:nvSpPr>
          <p:cNvPr id="6" name="TextBox 5"/>
          <p:cNvSpPr txBox="1"/>
          <p:nvPr/>
        </p:nvSpPr>
        <p:spPr>
          <a:xfrm>
            <a:off x="723900" y="1987296"/>
            <a:ext cx="10515600"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Tokenization: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“Hello hello! Are you considering Engineering 101?” -&gt;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“hello</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“Are”, “you”, “considering”, “Engineering”,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Normalization: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“hello”, “Are”, “you”, “considering”,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Engineering”, “101” -&gt; “hello</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“hello”,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“are</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“you”, “considering”,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“engineering”, “101”</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Lemmatization: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“considering”, “engineering” -&gt; “consider”, “engineer”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Removal of duplicates:</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“hello”, “are”, “you”,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consider”,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“101</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-&gt; “hello”, “are”, “you”, “consider”, “engineer”,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Removal of stop words</a:t>
            </a: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“are”, “you”, “consider”, “engineer”, “101” -&gt; “hello”, “consider”, “engineer” </a:t>
            </a:r>
          </a:p>
        </p:txBody>
      </p:sp>
    </p:spTree>
    <p:extLst>
      <p:ext uri="{BB962C8B-B14F-4D97-AF65-F5344CB8AC3E}">
        <p14:creationId xmlns:p14="http://schemas.microsoft.com/office/powerpoint/2010/main" val="6479040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762565"/>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5" name="TextBox 4"/>
          <p:cNvSpPr txBox="1"/>
          <p:nvPr/>
        </p:nvSpPr>
        <p:spPr>
          <a:xfrm>
            <a:off x="838200" y="143622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first classifier used to learn the News Articles dataset was a Naïve Bayesian Classifier (NBC)</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6" name="TextBox 5"/>
          <p:cNvSpPr txBox="1"/>
          <p:nvPr/>
        </p:nvSpPr>
        <p:spPr>
          <a:xfrm>
            <a:off x="838200" y="2871908"/>
            <a:ext cx="5059680" cy="30008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 calculate prior probability of a word using NBC: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P(w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n</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+ 1 </a:t>
            </a: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n + |Vocabulary|)</a:t>
            </a:r>
            <a:r>
              <a:rPr kumimoji="0" lang="en-GB"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endPar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 calculate posterior probability of a document using NBC: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GB" sz="9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m</a:t>
            </a:r>
            <a:endParaRPr kumimoji="0" lang="en-GB" sz="9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1</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sym typeface="Symbol" charset="2"/>
              </a:rPr>
              <a:t></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P(w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k=1      </a:t>
            </a:r>
            <a:r>
              <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p>
        </p:txBody>
      </p:sp>
      <p:cxnSp>
        <p:nvCxnSpPr>
          <p:cNvPr id="7" name="Straight Connector 6"/>
          <p:cNvCxnSpPr/>
          <p:nvPr/>
        </p:nvCxnSpPr>
        <p:spPr>
          <a:xfrm flipV="1">
            <a:off x="1999488" y="3737540"/>
            <a:ext cx="1828800" cy="2438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6433367" y="2446268"/>
          <a:ext cx="4920433" cy="3426461"/>
        </p:xfrm>
        <a:graphic>
          <a:graphicData uri="http://schemas.openxmlformats.org/drawingml/2006/table">
            <a:tbl>
              <a:tblPr firstRow="1" firstCol="1" bandRow="1">
                <a:tableStyleId>{5940675A-B579-460E-94D1-54222C63F5DA}</a:tableStyleId>
              </a:tblPr>
              <a:tblGrid>
                <a:gridCol w="1172153">
                  <a:extLst>
                    <a:ext uri="{9D8B030D-6E8A-4147-A177-3AD203B41FA5}">
                      <a16:colId xmlns:a16="http://schemas.microsoft.com/office/drawing/2014/main" val="20000"/>
                    </a:ext>
                  </a:extLst>
                </a:gridCol>
                <a:gridCol w="1005636">
                  <a:extLst>
                    <a:ext uri="{9D8B030D-6E8A-4147-A177-3AD203B41FA5}">
                      <a16:colId xmlns:a16="http://schemas.microsoft.com/office/drawing/2014/main" val="20001"/>
                    </a:ext>
                  </a:extLst>
                </a:gridCol>
                <a:gridCol w="940335">
                  <a:extLst>
                    <a:ext uri="{9D8B030D-6E8A-4147-A177-3AD203B41FA5}">
                      <a16:colId xmlns:a16="http://schemas.microsoft.com/office/drawing/2014/main" val="20002"/>
                    </a:ext>
                  </a:extLst>
                </a:gridCol>
                <a:gridCol w="1802309">
                  <a:extLst>
                    <a:ext uri="{9D8B030D-6E8A-4147-A177-3AD203B41FA5}">
                      <a16:colId xmlns:a16="http://schemas.microsoft.com/office/drawing/2014/main" val="20003"/>
                    </a:ext>
                  </a:extLst>
                </a:gridCol>
              </a:tblGrid>
              <a:tr h="841642">
                <a:tc>
                  <a:txBody>
                    <a:bodyPr/>
                    <a:lstStyle/>
                    <a:p>
                      <a:pPr algn="l">
                        <a:spcAft>
                          <a:spcPts val="0"/>
                        </a:spcAft>
                      </a:pPr>
                      <a:r>
                        <a:rPr lang="en-US" sz="1800" dirty="0">
                          <a:solidFill>
                            <a:schemeClr val="accent6">
                              <a:lumMod val="50000"/>
                            </a:schemeClr>
                          </a:solidFill>
                          <a:effectLst/>
                        </a:rPr>
                        <a:t>woman</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team</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gold</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solidFill>
                            <a:schemeClr val="accent6">
                              <a:lumMod val="50000"/>
                            </a:schemeClr>
                          </a:solidFill>
                          <a:effectLst/>
                        </a:rPr>
                        <a:t>class_label</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841642">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2</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Sports</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841642">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Tech</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901535">
                <a:tc>
                  <a:txBody>
                    <a:bodyPr/>
                    <a:lstStyle/>
                    <a:p>
                      <a:pPr algn="r">
                        <a:spcAft>
                          <a:spcPts val="0"/>
                        </a:spcAft>
                      </a:pPr>
                      <a:r>
                        <a:rPr lang="en-US" sz="1800" dirty="0">
                          <a:solidFill>
                            <a:schemeClr val="accent6">
                              <a:lumMod val="50000"/>
                            </a:schemeClr>
                          </a:solidFill>
                          <a:effectLst/>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0</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0</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188458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8320" y="792545"/>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5" name="Content Placeholder 2"/>
          <p:cNvSpPr>
            <a:spLocks noGrp="1"/>
          </p:cNvSpPr>
          <p:nvPr>
            <p:ph idx="1"/>
          </p:nvPr>
        </p:nvSpPr>
        <p:spPr>
          <a:xfrm>
            <a:off x="658320" y="2281104"/>
            <a:ext cx="4546600" cy="4351338"/>
          </a:xfrm>
        </p:spPr>
        <p:txBody>
          <a:bodyPr>
            <a:normAutofit/>
          </a:bodyPr>
          <a:lstStyle/>
          <a:p>
            <a:pPr marL="0" indent="0">
              <a:buNone/>
            </a:pPr>
            <a:endParaRPr lang="en-US" sz="1800" dirty="0">
              <a:solidFill>
                <a:schemeClr val="accent6">
                  <a:lumMod val="50000"/>
                </a:schemeClr>
              </a:solidFill>
            </a:endParaRPr>
          </a:p>
          <a:p>
            <a:r>
              <a:rPr lang="en-US" sz="1800" dirty="0" smtClean="0">
                <a:solidFill>
                  <a:schemeClr val="accent6">
                    <a:lumMod val="50000"/>
                  </a:schemeClr>
                </a:solidFill>
              </a:rPr>
              <a:t>Number of estimators (decision trees) </a:t>
            </a:r>
            <a:r>
              <a:rPr lang="mr-IN" sz="1800" dirty="0" smtClean="0">
                <a:solidFill>
                  <a:schemeClr val="accent6">
                    <a:lumMod val="50000"/>
                  </a:schemeClr>
                </a:solidFill>
              </a:rPr>
              <a:t>–</a:t>
            </a:r>
            <a:r>
              <a:rPr lang="en-US" sz="1800" dirty="0" smtClean="0">
                <a:solidFill>
                  <a:schemeClr val="accent6">
                    <a:lumMod val="50000"/>
                  </a:schemeClr>
                </a:solidFill>
              </a:rPr>
              <a:t> 500 </a:t>
            </a:r>
          </a:p>
          <a:p>
            <a:endParaRPr lang="en-US" sz="1800" dirty="0">
              <a:solidFill>
                <a:schemeClr val="accent6">
                  <a:lumMod val="50000"/>
                </a:schemeClr>
              </a:solidFill>
            </a:endParaRPr>
          </a:p>
          <a:p>
            <a:r>
              <a:rPr lang="en-US" sz="1800" dirty="0" smtClean="0">
                <a:solidFill>
                  <a:schemeClr val="accent6">
                    <a:lumMod val="50000"/>
                  </a:schemeClr>
                </a:solidFill>
              </a:rPr>
              <a:t>Dataset splitting </a:t>
            </a:r>
            <a:r>
              <a:rPr lang="mr-IN" sz="1800" dirty="0" smtClean="0">
                <a:solidFill>
                  <a:schemeClr val="accent6">
                    <a:lumMod val="50000"/>
                  </a:schemeClr>
                </a:solidFill>
              </a:rPr>
              <a:t>–</a:t>
            </a:r>
            <a:r>
              <a:rPr lang="en-US" sz="1800" dirty="0" smtClean="0">
                <a:solidFill>
                  <a:schemeClr val="accent6">
                    <a:lumMod val="50000"/>
                  </a:schemeClr>
                </a:solidFill>
              </a:rPr>
              <a:t> Bagging (Bootstrap Aggregating)</a:t>
            </a:r>
          </a:p>
          <a:p>
            <a:endParaRPr lang="en-US" sz="1800" dirty="0">
              <a:solidFill>
                <a:schemeClr val="accent6">
                  <a:lumMod val="50000"/>
                </a:schemeClr>
              </a:solidFill>
            </a:endParaRPr>
          </a:p>
          <a:p>
            <a:r>
              <a:rPr lang="en-US" sz="1800" dirty="0" smtClean="0">
                <a:solidFill>
                  <a:schemeClr val="accent6">
                    <a:lumMod val="50000"/>
                  </a:schemeClr>
                </a:solidFill>
              </a:rPr>
              <a:t>Splitting criteria </a:t>
            </a:r>
            <a:r>
              <a:rPr lang="mr-IN" sz="1800" dirty="0" smtClean="0">
                <a:solidFill>
                  <a:schemeClr val="accent6">
                    <a:lumMod val="50000"/>
                  </a:schemeClr>
                </a:solidFill>
              </a:rPr>
              <a:t>–</a:t>
            </a:r>
            <a:r>
              <a:rPr lang="en-US" sz="1800" dirty="0" smtClean="0">
                <a:solidFill>
                  <a:schemeClr val="accent6">
                    <a:lumMod val="50000"/>
                  </a:schemeClr>
                </a:solidFill>
              </a:rPr>
              <a:t> Gini Index</a:t>
            </a:r>
            <a:endParaRPr lang="en-US" sz="1800" dirty="0">
              <a:solidFill>
                <a:schemeClr val="accent6">
                  <a:lumMod val="50000"/>
                </a:schemeClr>
              </a:solidFill>
            </a:endParaRPr>
          </a:p>
        </p:txBody>
      </p:sp>
      <p:sp>
        <p:nvSpPr>
          <p:cNvPr id="6" name="TextBox 5"/>
          <p:cNvSpPr txBox="1"/>
          <p:nvPr/>
        </p:nvSpPr>
        <p:spPr>
          <a:xfrm>
            <a:off x="658320" y="146620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second classifier used on the News Articles dataset was a Random Forest Classifier (RFC)</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28" name="Group 27"/>
          <p:cNvGrpSpPr/>
          <p:nvPr/>
        </p:nvGrpSpPr>
        <p:grpSpPr>
          <a:xfrm>
            <a:off x="5511800" y="2112531"/>
            <a:ext cx="6680200" cy="4423291"/>
            <a:chOff x="5401770" y="2290315"/>
            <a:chExt cx="6680200" cy="4423291"/>
          </a:xfrm>
        </p:grpSpPr>
        <p:grpSp>
          <p:nvGrpSpPr>
            <p:cNvPr id="7" name="Group 6"/>
            <p:cNvGrpSpPr/>
            <p:nvPr/>
          </p:nvGrpSpPr>
          <p:grpSpPr>
            <a:xfrm>
              <a:off x="5401770" y="2290315"/>
              <a:ext cx="2152650" cy="1800226"/>
              <a:chOff x="5581650" y="1825625"/>
              <a:chExt cx="2152650" cy="1800226"/>
            </a:xfrm>
          </p:grpSpPr>
          <p:sp>
            <p:nvSpPr>
              <p:cNvPr id="8" name="Rectangle 7"/>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9" name="Diagram 8"/>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10" name="Group 9"/>
            <p:cNvGrpSpPr/>
            <p:nvPr/>
          </p:nvGrpSpPr>
          <p:grpSpPr>
            <a:xfrm>
              <a:off x="7694120" y="2290315"/>
              <a:ext cx="2152650" cy="1800226"/>
              <a:chOff x="5581650" y="1825625"/>
              <a:chExt cx="2152650" cy="1800226"/>
            </a:xfrm>
          </p:grpSpPr>
          <p:sp>
            <p:nvSpPr>
              <p:cNvPr id="11" name="Rectangle 10"/>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12" name="Diagram 11"/>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13" name="Group 12"/>
            <p:cNvGrpSpPr/>
            <p:nvPr/>
          </p:nvGrpSpPr>
          <p:grpSpPr>
            <a:xfrm>
              <a:off x="9929320" y="2290315"/>
              <a:ext cx="2152650" cy="1800226"/>
              <a:chOff x="5581650" y="1825625"/>
              <a:chExt cx="2152650" cy="1800226"/>
            </a:xfrm>
          </p:grpSpPr>
          <p:sp>
            <p:nvSpPr>
              <p:cNvPr id="14" name="Rectangle 13"/>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15" name="Diagram 14"/>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16" name="TextBox 15"/>
            <p:cNvSpPr txBox="1"/>
            <p:nvPr/>
          </p:nvSpPr>
          <p:spPr>
            <a:xfrm>
              <a:off x="7808420" y="4847778"/>
              <a:ext cx="1708150" cy="369332"/>
            </a:xfrm>
            <a:prstGeom prst="rect">
              <a:avLst/>
            </a:prstGeom>
            <a:noFill/>
            <a:ln>
              <a:solidFill>
                <a:schemeClr val="accent6">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Majority voting</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17" name="Straight Arrow Connector 16"/>
            <p:cNvCxnSpPr>
              <a:endCxn id="21" idx="0"/>
            </p:cNvCxnSpPr>
            <p:nvPr/>
          </p:nvCxnSpPr>
          <p:spPr>
            <a:xfrm>
              <a:off x="8662495" y="3677790"/>
              <a:ext cx="0" cy="11699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1" idx="1"/>
            </p:cNvCxnSpPr>
            <p:nvPr/>
          </p:nvCxnSpPr>
          <p:spPr>
            <a:xfrm>
              <a:off x="6370145" y="3677790"/>
              <a:ext cx="1438275" cy="1354654"/>
            </a:xfrm>
            <a:prstGeom prst="bentConnector3">
              <a:avLst>
                <a:gd name="adj1" fmla="val -1214"/>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21" idx="3"/>
            </p:cNvCxnSpPr>
            <p:nvPr/>
          </p:nvCxnSpPr>
          <p:spPr>
            <a:xfrm rot="10800000" flipV="1">
              <a:off x="9516571" y="3677790"/>
              <a:ext cx="1381125" cy="1354654"/>
            </a:xfrm>
            <a:prstGeom prst="bentConnector3">
              <a:avLst>
                <a:gd name="adj1" fmla="val -575"/>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243395" y="5919856"/>
              <a:ext cx="889000" cy="793750"/>
              <a:chOff x="8477250" y="5667375"/>
              <a:chExt cx="889000" cy="793750"/>
            </a:xfrm>
          </p:grpSpPr>
          <p:sp>
            <p:nvSpPr>
              <p:cNvPr id="21" name="Oval 20"/>
              <p:cNvSpPr/>
              <p:nvPr/>
            </p:nvSpPr>
            <p:spPr>
              <a:xfrm>
                <a:off x="8499475" y="5667375"/>
                <a:ext cx="793750" cy="79375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TextBox 21"/>
              <p:cNvSpPr txBox="1"/>
              <p:nvPr/>
            </p:nvSpPr>
            <p:spPr>
              <a:xfrm>
                <a:off x="8477250" y="5866884"/>
                <a:ext cx="889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O</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utput</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cxnSp>
          <p:nvCxnSpPr>
            <p:cNvPr id="23" name="Straight Arrow Connector 22"/>
            <p:cNvCxnSpPr>
              <a:stCxn id="21" idx="2"/>
            </p:cNvCxnSpPr>
            <p:nvPr/>
          </p:nvCxnSpPr>
          <p:spPr>
            <a:xfrm>
              <a:off x="8662495" y="5217110"/>
              <a:ext cx="0" cy="70274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3674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5" name="TextBox 24"/>
            <p:cNvSpPr txBox="1"/>
            <p:nvPr/>
          </p:nvSpPr>
          <p:spPr>
            <a:xfrm>
              <a:off x="812909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6" name="TextBox 25"/>
            <p:cNvSpPr txBox="1"/>
            <p:nvPr/>
          </p:nvSpPr>
          <p:spPr>
            <a:xfrm>
              <a:off x="1035794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560411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1855604"/>
            <a:ext cx="5524500" cy="4943475"/>
          </a:xfrm>
        </p:spPr>
        <p:txBody>
          <a:bodyPr>
            <a:normAutofit/>
          </a:bodyPr>
          <a:lstStyle/>
          <a:p>
            <a:pPr marL="0" indent="0">
              <a:buNone/>
            </a:pPr>
            <a:endParaRPr lang="en-US" sz="1800" dirty="0" smtClean="0">
              <a:solidFill>
                <a:schemeClr val="accent6">
                  <a:lumMod val="50000"/>
                </a:schemeClr>
              </a:solidFill>
            </a:endParaRPr>
          </a:p>
          <a:p>
            <a:r>
              <a:rPr lang="en-US" sz="1800" dirty="0" smtClean="0">
                <a:solidFill>
                  <a:schemeClr val="accent6">
                    <a:lumMod val="50000"/>
                  </a:schemeClr>
                </a:solidFill>
              </a:rPr>
              <a:t>Number of hidden layers for News Articles Dataset - 2</a:t>
            </a:r>
          </a:p>
          <a:p>
            <a:endParaRPr lang="en-US" sz="1800" dirty="0" smtClean="0">
              <a:solidFill>
                <a:schemeClr val="accent6">
                  <a:lumMod val="50000"/>
                </a:schemeClr>
              </a:solidFill>
            </a:endParaRPr>
          </a:p>
          <a:p>
            <a:r>
              <a:rPr lang="en-US" sz="1800" dirty="0" smtClean="0">
                <a:solidFill>
                  <a:schemeClr val="accent6">
                    <a:lumMod val="50000"/>
                  </a:schemeClr>
                </a:solidFill>
              </a:rPr>
              <a:t>Number of neurons per hidden layer for News Articles Dataset - 100</a:t>
            </a:r>
            <a:endParaRPr lang="en-US" sz="1800" dirty="0">
              <a:solidFill>
                <a:schemeClr val="accent6">
                  <a:lumMod val="50000"/>
                </a:schemeClr>
              </a:solidFill>
            </a:endParaRPr>
          </a:p>
          <a:p>
            <a:endParaRPr lang="en-US" sz="1800" dirty="0">
              <a:solidFill>
                <a:schemeClr val="accent6">
                  <a:lumMod val="50000"/>
                </a:schemeClr>
              </a:solidFill>
            </a:endParaRPr>
          </a:p>
          <a:p>
            <a:r>
              <a:rPr lang="en-US" sz="1800" dirty="0" smtClean="0">
                <a:solidFill>
                  <a:schemeClr val="accent6">
                    <a:lumMod val="50000"/>
                  </a:schemeClr>
                </a:solidFill>
              </a:rPr>
              <a:t>Learning rate </a:t>
            </a:r>
            <a:r>
              <a:rPr lang="mr-IN" sz="1800" dirty="0" smtClean="0">
                <a:solidFill>
                  <a:schemeClr val="accent6">
                    <a:lumMod val="50000"/>
                  </a:schemeClr>
                </a:solidFill>
              </a:rPr>
              <a:t>–</a:t>
            </a:r>
            <a:r>
              <a:rPr lang="en-US" sz="1800" dirty="0" smtClean="0">
                <a:solidFill>
                  <a:schemeClr val="accent6">
                    <a:lumMod val="50000"/>
                  </a:schemeClr>
                </a:solidFill>
              </a:rPr>
              <a:t> 1x10</a:t>
            </a:r>
            <a:r>
              <a:rPr lang="en-US" sz="1800" baseline="30000" dirty="0" smtClean="0">
                <a:solidFill>
                  <a:schemeClr val="accent6">
                    <a:lumMod val="50000"/>
                  </a:schemeClr>
                </a:solidFill>
              </a:rPr>
              <a:t>-7</a:t>
            </a:r>
          </a:p>
          <a:p>
            <a:endParaRPr lang="en-US" sz="1800" baseline="30000" dirty="0">
              <a:solidFill>
                <a:schemeClr val="accent6">
                  <a:lumMod val="50000"/>
                </a:schemeClr>
              </a:solidFill>
            </a:endParaRPr>
          </a:p>
          <a:p>
            <a:r>
              <a:rPr lang="en-US" sz="1800" dirty="0" smtClean="0">
                <a:solidFill>
                  <a:schemeClr val="accent6">
                    <a:lumMod val="50000"/>
                  </a:schemeClr>
                </a:solidFill>
              </a:rPr>
              <a:t>Activation Function </a:t>
            </a:r>
            <a:r>
              <a:rPr lang="mr-IN" sz="1800" dirty="0" smtClean="0">
                <a:solidFill>
                  <a:schemeClr val="accent6">
                    <a:lumMod val="50000"/>
                  </a:schemeClr>
                </a:solidFill>
              </a:rPr>
              <a:t>–</a:t>
            </a:r>
            <a:r>
              <a:rPr lang="en-US" sz="1800" dirty="0" smtClean="0">
                <a:solidFill>
                  <a:schemeClr val="accent6">
                    <a:lumMod val="50000"/>
                  </a:schemeClr>
                </a:solidFill>
              </a:rPr>
              <a:t> Sigmoid function</a:t>
            </a:r>
            <a:endParaRPr lang="en-US" sz="1800" dirty="0">
              <a:solidFill>
                <a:schemeClr val="accent6">
                  <a:lumMod val="50000"/>
                </a:schemeClr>
              </a:solidFill>
            </a:endParaRPr>
          </a:p>
        </p:txBody>
      </p:sp>
      <p:sp>
        <p:nvSpPr>
          <p:cNvPr id="5" name="Title 1"/>
          <p:cNvSpPr>
            <a:spLocks noGrp="1"/>
          </p:cNvSpPr>
          <p:nvPr>
            <p:ph type="title"/>
          </p:nvPr>
        </p:nvSpPr>
        <p:spPr>
          <a:xfrm>
            <a:off x="838200" y="65912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6" name="TextBox 5"/>
          <p:cNvSpPr txBox="1"/>
          <p:nvPr/>
        </p:nvSpPr>
        <p:spPr>
          <a:xfrm>
            <a:off x="838200" y="113642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third classifier used on the News Articles dataset was a Multi Layer Perceptron (MLP)</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7" name="Group 6"/>
          <p:cNvGrpSpPr/>
          <p:nvPr/>
        </p:nvGrpSpPr>
        <p:grpSpPr>
          <a:xfrm>
            <a:off x="6667500" y="3231968"/>
            <a:ext cx="304800" cy="1349376"/>
            <a:chOff x="6985000" y="1689100"/>
            <a:chExt cx="304800" cy="1349376"/>
          </a:xfrm>
        </p:grpSpPr>
        <p:sp>
          <p:nvSpPr>
            <p:cNvPr id="8" name="Oval 7"/>
            <p:cNvSpPr/>
            <p:nvPr/>
          </p:nvSpPr>
          <p:spPr>
            <a:xfrm>
              <a:off x="6985000" y="168910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9" name="Oval 8"/>
            <p:cNvSpPr/>
            <p:nvPr/>
          </p:nvSpPr>
          <p:spPr>
            <a:xfrm>
              <a:off x="6985000" y="221138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0" name="Oval 9"/>
            <p:cNvSpPr/>
            <p:nvPr/>
          </p:nvSpPr>
          <p:spPr>
            <a:xfrm>
              <a:off x="6985000" y="273367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grpSp>
        <p:nvGrpSpPr>
          <p:cNvPr id="11" name="Group 10"/>
          <p:cNvGrpSpPr/>
          <p:nvPr/>
        </p:nvGrpSpPr>
        <p:grpSpPr>
          <a:xfrm>
            <a:off x="8470900" y="1601604"/>
            <a:ext cx="304800" cy="4676784"/>
            <a:chOff x="7708900" y="1050924"/>
            <a:chExt cx="304800" cy="4676784"/>
          </a:xfrm>
        </p:grpSpPr>
        <p:grpSp>
          <p:nvGrpSpPr>
            <p:cNvPr id="12" name="Group 11"/>
            <p:cNvGrpSpPr/>
            <p:nvPr/>
          </p:nvGrpSpPr>
          <p:grpSpPr>
            <a:xfrm>
              <a:off x="7708900" y="1050924"/>
              <a:ext cx="304800" cy="2970216"/>
              <a:chOff x="6985000" y="1689100"/>
              <a:chExt cx="304800" cy="2970216"/>
            </a:xfrm>
          </p:grpSpPr>
          <p:sp>
            <p:nvSpPr>
              <p:cNvPr id="16" name="Oval 15"/>
              <p:cNvSpPr/>
              <p:nvPr/>
            </p:nvSpPr>
            <p:spPr>
              <a:xfrm>
                <a:off x="6985000" y="168910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Oval 16"/>
              <p:cNvSpPr/>
              <p:nvPr/>
            </p:nvSpPr>
            <p:spPr>
              <a:xfrm>
                <a:off x="6985000" y="221138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8" name="Oval 17"/>
              <p:cNvSpPr/>
              <p:nvPr/>
            </p:nvSpPr>
            <p:spPr>
              <a:xfrm>
                <a:off x="6985000" y="273367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Oval 18"/>
              <p:cNvSpPr/>
              <p:nvPr/>
            </p:nvSpPr>
            <p:spPr>
              <a:xfrm>
                <a:off x="6985000" y="3255964"/>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0" name="Oval 19"/>
              <p:cNvSpPr/>
              <p:nvPr/>
            </p:nvSpPr>
            <p:spPr>
              <a:xfrm>
                <a:off x="6985000" y="383222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1" name="Oval 20"/>
              <p:cNvSpPr/>
              <p:nvPr/>
            </p:nvSpPr>
            <p:spPr>
              <a:xfrm>
                <a:off x="6985000" y="435451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
          <p:nvSpPr>
            <p:cNvPr id="13" name="Oval 12"/>
            <p:cNvSpPr/>
            <p:nvPr/>
          </p:nvSpPr>
          <p:spPr>
            <a:xfrm>
              <a:off x="7708900" y="432435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4" name="Oval 13"/>
            <p:cNvSpPr/>
            <p:nvPr/>
          </p:nvSpPr>
          <p:spPr>
            <a:xfrm>
              <a:off x="7708900" y="490062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Oval 14"/>
            <p:cNvSpPr/>
            <p:nvPr/>
          </p:nvSpPr>
          <p:spPr>
            <a:xfrm>
              <a:off x="7708900" y="542290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
        <p:nvSpPr>
          <p:cNvPr id="22" name="Oval 21"/>
          <p:cNvSpPr/>
          <p:nvPr/>
        </p:nvSpPr>
        <p:spPr>
          <a:xfrm>
            <a:off x="10566400" y="3755844"/>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23" name="Straight Arrow Connector 22"/>
          <p:cNvCxnSpPr>
            <a:endCxn id="26" idx="2"/>
          </p:cNvCxnSpPr>
          <p:nvPr/>
        </p:nvCxnSpPr>
        <p:spPr>
          <a:xfrm flipV="1">
            <a:off x="6972300" y="1754004"/>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7" idx="2"/>
          </p:cNvCxnSpPr>
          <p:nvPr/>
        </p:nvCxnSpPr>
        <p:spPr>
          <a:xfrm flipV="1">
            <a:off x="6972300" y="2276292"/>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8" idx="2"/>
          </p:cNvCxnSpPr>
          <p:nvPr/>
        </p:nvCxnSpPr>
        <p:spPr>
          <a:xfrm flipV="1">
            <a:off x="6972300" y="2798580"/>
            <a:ext cx="1498600" cy="5857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9" idx="2"/>
          </p:cNvCxnSpPr>
          <p:nvPr/>
        </p:nvCxnSpPr>
        <p:spPr>
          <a:xfrm flipV="1">
            <a:off x="6972300" y="3320868"/>
            <a:ext cx="1498600" cy="635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0" idx="2"/>
          </p:cNvCxnSpPr>
          <p:nvPr/>
        </p:nvCxnSpPr>
        <p:spPr>
          <a:xfrm>
            <a:off x="6972300" y="3384368"/>
            <a:ext cx="1498600" cy="5127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31" idx="2"/>
          </p:cNvCxnSpPr>
          <p:nvPr/>
        </p:nvCxnSpPr>
        <p:spPr>
          <a:xfrm>
            <a:off x="6972300" y="3384368"/>
            <a:ext cx="1498600" cy="10350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32" idx="2"/>
          </p:cNvCxnSpPr>
          <p:nvPr/>
        </p:nvCxnSpPr>
        <p:spPr>
          <a:xfrm>
            <a:off x="6972300" y="3384368"/>
            <a:ext cx="1498600" cy="164306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3" idx="2"/>
          </p:cNvCxnSpPr>
          <p:nvPr/>
        </p:nvCxnSpPr>
        <p:spPr>
          <a:xfrm>
            <a:off x="6972300" y="3384368"/>
            <a:ext cx="1498600" cy="221933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34" idx="2"/>
          </p:cNvCxnSpPr>
          <p:nvPr/>
        </p:nvCxnSpPr>
        <p:spPr>
          <a:xfrm>
            <a:off x="6972300" y="3384368"/>
            <a:ext cx="1498600" cy="274162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flipV="1">
            <a:off x="6972300" y="1754004"/>
            <a:ext cx="1498600" cy="21526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2"/>
          </p:cNvCxnSpPr>
          <p:nvPr/>
        </p:nvCxnSpPr>
        <p:spPr>
          <a:xfrm flipV="1">
            <a:off x="6972300" y="2276292"/>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2"/>
          </p:cNvCxnSpPr>
          <p:nvPr/>
        </p:nvCxnSpPr>
        <p:spPr>
          <a:xfrm flipV="1">
            <a:off x="6972300" y="2798580"/>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9" idx="2"/>
          </p:cNvCxnSpPr>
          <p:nvPr/>
        </p:nvCxnSpPr>
        <p:spPr>
          <a:xfrm flipV="1">
            <a:off x="6972300" y="3320868"/>
            <a:ext cx="1498600" cy="5857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2"/>
          </p:cNvCxnSpPr>
          <p:nvPr/>
        </p:nvCxnSpPr>
        <p:spPr>
          <a:xfrm flipV="1">
            <a:off x="6972300" y="3897132"/>
            <a:ext cx="1498600" cy="952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1" idx="2"/>
          </p:cNvCxnSpPr>
          <p:nvPr/>
        </p:nvCxnSpPr>
        <p:spPr>
          <a:xfrm>
            <a:off x="6972300" y="3906656"/>
            <a:ext cx="1498600" cy="5127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2" idx="2"/>
          </p:cNvCxnSpPr>
          <p:nvPr/>
        </p:nvCxnSpPr>
        <p:spPr>
          <a:xfrm>
            <a:off x="6972300" y="3906656"/>
            <a:ext cx="1498600" cy="112078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3" idx="2"/>
          </p:cNvCxnSpPr>
          <p:nvPr/>
        </p:nvCxnSpPr>
        <p:spPr>
          <a:xfrm>
            <a:off x="6972300" y="3906656"/>
            <a:ext cx="1498600" cy="16970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2"/>
          </p:cNvCxnSpPr>
          <p:nvPr/>
        </p:nvCxnSpPr>
        <p:spPr>
          <a:xfrm>
            <a:off x="6972300" y="3906656"/>
            <a:ext cx="1498600" cy="221933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6"/>
            <a:endCxn id="26" idx="2"/>
          </p:cNvCxnSpPr>
          <p:nvPr/>
        </p:nvCxnSpPr>
        <p:spPr>
          <a:xfrm flipV="1">
            <a:off x="6972300" y="1754004"/>
            <a:ext cx="1498600" cy="26749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6"/>
            <a:endCxn id="27" idx="2"/>
          </p:cNvCxnSpPr>
          <p:nvPr/>
        </p:nvCxnSpPr>
        <p:spPr>
          <a:xfrm flipV="1">
            <a:off x="6972300" y="2276292"/>
            <a:ext cx="1498600" cy="21526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6"/>
            <a:endCxn id="28" idx="2"/>
          </p:cNvCxnSpPr>
          <p:nvPr/>
        </p:nvCxnSpPr>
        <p:spPr>
          <a:xfrm flipV="1">
            <a:off x="6972300" y="2798580"/>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3" idx="6"/>
            <a:endCxn id="29" idx="2"/>
          </p:cNvCxnSpPr>
          <p:nvPr/>
        </p:nvCxnSpPr>
        <p:spPr>
          <a:xfrm flipV="1">
            <a:off x="6972300" y="3320868"/>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6"/>
            <a:endCxn id="30" idx="2"/>
          </p:cNvCxnSpPr>
          <p:nvPr/>
        </p:nvCxnSpPr>
        <p:spPr>
          <a:xfrm flipV="1">
            <a:off x="6972300" y="3897132"/>
            <a:ext cx="1498600" cy="53181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3" idx="6"/>
            <a:endCxn id="31" idx="2"/>
          </p:cNvCxnSpPr>
          <p:nvPr/>
        </p:nvCxnSpPr>
        <p:spPr>
          <a:xfrm flipV="1">
            <a:off x="6972300" y="4419420"/>
            <a:ext cx="1498600" cy="952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6"/>
            <a:endCxn id="32" idx="2"/>
          </p:cNvCxnSpPr>
          <p:nvPr/>
        </p:nvCxnSpPr>
        <p:spPr>
          <a:xfrm>
            <a:off x="6972300" y="4428944"/>
            <a:ext cx="1498600" cy="59849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6"/>
            <a:endCxn id="33" idx="2"/>
          </p:cNvCxnSpPr>
          <p:nvPr/>
        </p:nvCxnSpPr>
        <p:spPr>
          <a:xfrm>
            <a:off x="6972300" y="4428944"/>
            <a:ext cx="1498600" cy="11747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3" idx="6"/>
            <a:endCxn id="34" idx="2"/>
          </p:cNvCxnSpPr>
          <p:nvPr/>
        </p:nvCxnSpPr>
        <p:spPr>
          <a:xfrm>
            <a:off x="6972300" y="4428944"/>
            <a:ext cx="1498600" cy="16970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6" idx="6"/>
            <a:endCxn id="36" idx="2"/>
          </p:cNvCxnSpPr>
          <p:nvPr/>
        </p:nvCxnSpPr>
        <p:spPr>
          <a:xfrm>
            <a:off x="8775700" y="1754004"/>
            <a:ext cx="1790700" cy="21542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a:endCxn id="36" idx="2"/>
          </p:cNvCxnSpPr>
          <p:nvPr/>
        </p:nvCxnSpPr>
        <p:spPr>
          <a:xfrm>
            <a:off x="8775700" y="2276292"/>
            <a:ext cx="1790700" cy="16319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8" idx="6"/>
            <a:endCxn id="36" idx="2"/>
          </p:cNvCxnSpPr>
          <p:nvPr/>
        </p:nvCxnSpPr>
        <p:spPr>
          <a:xfrm>
            <a:off x="8775700" y="2798580"/>
            <a:ext cx="1790700" cy="11096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9" idx="6"/>
            <a:endCxn id="36" idx="2"/>
          </p:cNvCxnSpPr>
          <p:nvPr/>
        </p:nvCxnSpPr>
        <p:spPr>
          <a:xfrm>
            <a:off x="8775700" y="3320868"/>
            <a:ext cx="1790700" cy="5873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6"/>
            <a:endCxn id="36" idx="2"/>
          </p:cNvCxnSpPr>
          <p:nvPr/>
        </p:nvCxnSpPr>
        <p:spPr>
          <a:xfrm>
            <a:off x="8775700" y="3897132"/>
            <a:ext cx="1790700" cy="1111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1" idx="6"/>
            <a:endCxn id="36" idx="2"/>
          </p:cNvCxnSpPr>
          <p:nvPr/>
        </p:nvCxnSpPr>
        <p:spPr>
          <a:xfrm flipV="1">
            <a:off x="8775700" y="3908244"/>
            <a:ext cx="1790700" cy="5111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2" idx="6"/>
            <a:endCxn id="36" idx="2"/>
          </p:cNvCxnSpPr>
          <p:nvPr/>
        </p:nvCxnSpPr>
        <p:spPr>
          <a:xfrm flipV="1">
            <a:off x="8775700" y="3908244"/>
            <a:ext cx="1790700" cy="111919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3" idx="6"/>
            <a:endCxn id="36" idx="2"/>
          </p:cNvCxnSpPr>
          <p:nvPr/>
        </p:nvCxnSpPr>
        <p:spPr>
          <a:xfrm flipV="1">
            <a:off x="8775700" y="3908244"/>
            <a:ext cx="1790700" cy="16954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4" idx="6"/>
            <a:endCxn id="36" idx="2"/>
          </p:cNvCxnSpPr>
          <p:nvPr/>
        </p:nvCxnSpPr>
        <p:spPr>
          <a:xfrm flipV="1">
            <a:off x="8775700" y="3908244"/>
            <a:ext cx="1790700" cy="22177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518275" y="4674515"/>
            <a:ext cx="603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Input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60" name="TextBox 59"/>
          <p:cNvSpPr txBox="1"/>
          <p:nvPr/>
        </p:nvSpPr>
        <p:spPr>
          <a:xfrm>
            <a:off x="8158162" y="6319019"/>
            <a:ext cx="9302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Hidden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61" name="TextBox 60"/>
          <p:cNvSpPr txBox="1"/>
          <p:nvPr/>
        </p:nvSpPr>
        <p:spPr>
          <a:xfrm>
            <a:off x="10253662" y="4065780"/>
            <a:ext cx="9302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Output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406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Algorithm</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3836629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59916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sp>
        <p:nvSpPr>
          <p:cNvPr id="7" name="Content Placeholder 2"/>
          <p:cNvSpPr>
            <a:spLocks noGrp="1"/>
          </p:cNvSpPr>
          <p:nvPr>
            <p:ph idx="1"/>
          </p:nvPr>
        </p:nvSpPr>
        <p:spPr>
          <a:xfrm>
            <a:off x="838200" y="1315958"/>
            <a:ext cx="3448987" cy="4943475"/>
          </a:xfrm>
        </p:spPr>
        <p:txBody>
          <a:bodyPr>
            <a:normAutofit/>
          </a:bodyPr>
          <a:lstStyle/>
          <a:p>
            <a:pPr marL="0" indent="0" algn="ctr">
              <a:buNone/>
            </a:pPr>
            <a:r>
              <a:rPr lang="en-US" sz="1800" b="1" dirty="0" smtClean="0">
                <a:solidFill>
                  <a:schemeClr val="accent6">
                    <a:lumMod val="50000"/>
                  </a:schemeClr>
                </a:solidFill>
              </a:rPr>
              <a:t>Accuracy</a:t>
            </a:r>
          </a:p>
          <a:p>
            <a:pPr marL="0" indent="0" algn="ctr">
              <a:buNone/>
            </a:pPr>
            <a:endParaRPr lang="en-US" sz="1800" b="1" dirty="0" smtClean="0">
              <a:solidFill>
                <a:schemeClr val="accent6">
                  <a:lumMod val="50000"/>
                </a:schemeClr>
              </a:solidFill>
            </a:endParaRPr>
          </a:p>
          <a:p>
            <a:r>
              <a:rPr lang="en-US" sz="1800" dirty="0" smtClean="0">
                <a:solidFill>
                  <a:schemeClr val="accent6">
                    <a:lumMod val="50000"/>
                  </a:schemeClr>
                </a:solidFill>
              </a:rPr>
              <a:t>Naïve Bayesian Classifier </a:t>
            </a:r>
            <a:r>
              <a:rPr lang="mr-IN" sz="1800" dirty="0" smtClean="0">
                <a:solidFill>
                  <a:schemeClr val="accent6">
                    <a:lumMod val="50000"/>
                  </a:schemeClr>
                </a:solidFill>
              </a:rPr>
              <a:t>–</a:t>
            </a:r>
            <a:r>
              <a:rPr lang="en-US" sz="1800" dirty="0" smtClean="0">
                <a:solidFill>
                  <a:schemeClr val="accent6">
                    <a:lumMod val="50000"/>
                  </a:schemeClr>
                </a:solidFill>
              </a:rPr>
              <a:t> 96.36</a:t>
            </a:r>
          </a:p>
          <a:p>
            <a:endParaRPr lang="en-US" sz="1800" dirty="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r>
              <a:rPr lang="en-US" sz="1800" dirty="0" smtClean="0">
                <a:solidFill>
                  <a:schemeClr val="accent6">
                    <a:lumMod val="50000"/>
                  </a:schemeClr>
                </a:solidFill>
              </a:rPr>
              <a:t>Multi Layer Perceptron </a:t>
            </a:r>
            <a:r>
              <a:rPr lang="mr-IN" sz="1800" dirty="0" smtClean="0">
                <a:solidFill>
                  <a:schemeClr val="accent6">
                    <a:lumMod val="50000"/>
                  </a:schemeClr>
                </a:solidFill>
              </a:rPr>
              <a:t>–</a:t>
            </a:r>
            <a:r>
              <a:rPr lang="en-US" sz="1800" dirty="0" smtClean="0">
                <a:solidFill>
                  <a:schemeClr val="accent6">
                    <a:lumMod val="50000"/>
                  </a:schemeClr>
                </a:solidFill>
              </a:rPr>
              <a:t> 95.54 </a:t>
            </a: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a:solidFill>
                <a:schemeClr val="accent6">
                  <a:lumMod val="50000"/>
                </a:schemeClr>
              </a:solidFill>
            </a:endParaRPr>
          </a:p>
          <a:p>
            <a:r>
              <a:rPr lang="en-US" sz="1800" dirty="0" smtClean="0">
                <a:solidFill>
                  <a:schemeClr val="accent6">
                    <a:lumMod val="50000"/>
                  </a:schemeClr>
                </a:solidFill>
              </a:rPr>
              <a:t>Random Forest Classifier </a:t>
            </a:r>
            <a:r>
              <a:rPr lang="mr-IN" sz="1800" dirty="0" smtClean="0">
                <a:solidFill>
                  <a:schemeClr val="accent6">
                    <a:lumMod val="50000"/>
                  </a:schemeClr>
                </a:solidFill>
              </a:rPr>
              <a:t>–</a:t>
            </a:r>
            <a:r>
              <a:rPr lang="en-US" sz="1800" dirty="0" smtClean="0">
                <a:solidFill>
                  <a:schemeClr val="accent6">
                    <a:lumMod val="50000"/>
                  </a:schemeClr>
                </a:solidFill>
              </a:rPr>
              <a:t> 95.23 </a:t>
            </a:r>
            <a:endParaRPr lang="en-US" sz="1800" dirty="0">
              <a:solidFill>
                <a:schemeClr val="accent6">
                  <a:lumMod val="50000"/>
                </a:schemeClr>
              </a:solidFill>
            </a:endParaRPr>
          </a:p>
        </p:txBody>
      </p:sp>
      <p:graphicFrame>
        <p:nvGraphicFramePr>
          <p:cNvPr id="8" name="Table 7"/>
          <p:cNvGraphicFramePr>
            <a:graphicFrameLocks noGrp="1"/>
          </p:cNvGraphicFramePr>
          <p:nvPr>
            <p:extLst/>
          </p:nvPr>
        </p:nvGraphicFramePr>
        <p:xfrm>
          <a:off x="5425426" y="1881283"/>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19</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2659</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61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73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2566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5425425" y="3697727"/>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36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46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61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2536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5425427" y="5514172"/>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17</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40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2628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32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57</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2505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cxnSp>
        <p:nvCxnSpPr>
          <p:cNvPr id="12" name="Straight Connector 11"/>
          <p:cNvCxnSpPr/>
          <p:nvPr/>
        </p:nvCxnSpPr>
        <p:spPr>
          <a:xfrm>
            <a:off x="419725" y="3327816"/>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9725" y="5171603"/>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725" y="1726368"/>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2225" y="6733077"/>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2225" y="1234191"/>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64848" y="1234191"/>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801851" y="1234191"/>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9725" y="1232486"/>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1036" y="1315958"/>
            <a:ext cx="43171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Confusion Matrix</a:t>
            </a:r>
            <a:endParaRPr kumimoji="0" lang="en-US" sz="1800" b="1"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8331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47924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sp>
        <p:nvSpPr>
          <p:cNvPr id="5" name="TextBox 4"/>
          <p:cNvSpPr txBox="1"/>
          <p:nvPr/>
        </p:nvSpPr>
        <p:spPr>
          <a:xfrm>
            <a:off x="838200" y="866596"/>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probability threshold P was calculated for each model as the average of probabilities of misclassification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6" name="Content Placeholder 2"/>
          <p:cNvSpPr>
            <a:spLocks noGrp="1"/>
          </p:cNvSpPr>
          <p:nvPr>
            <p:ph idx="1"/>
          </p:nvPr>
        </p:nvSpPr>
        <p:spPr>
          <a:xfrm>
            <a:off x="838200" y="1480849"/>
            <a:ext cx="3478967" cy="4943475"/>
          </a:xfrm>
        </p:spPr>
        <p:txBody>
          <a:bodyPr>
            <a:normAutofit lnSpcReduction="10000"/>
          </a:bodyPr>
          <a:lstStyle/>
          <a:p>
            <a:pPr marL="0" indent="0" algn="ctr">
              <a:buNone/>
            </a:pPr>
            <a:r>
              <a:rPr lang="en-US" sz="1800" b="1" dirty="0" smtClean="0">
                <a:solidFill>
                  <a:schemeClr val="accent6">
                    <a:lumMod val="50000"/>
                  </a:schemeClr>
                </a:solidFill>
              </a:rPr>
              <a:t>Average Probability of Misclassification</a:t>
            </a:r>
          </a:p>
          <a:p>
            <a:pPr marL="0" indent="0" algn="ctr">
              <a:buNone/>
            </a:pPr>
            <a:endParaRPr lang="en-US" sz="1800" b="1" dirty="0" smtClean="0">
              <a:solidFill>
                <a:schemeClr val="accent6">
                  <a:lumMod val="50000"/>
                </a:schemeClr>
              </a:solidFill>
            </a:endParaRPr>
          </a:p>
          <a:p>
            <a:r>
              <a:rPr lang="en-US" sz="1800" dirty="0" smtClean="0">
                <a:solidFill>
                  <a:schemeClr val="accent6">
                    <a:lumMod val="50000"/>
                  </a:schemeClr>
                </a:solidFill>
              </a:rPr>
              <a:t>Naïve Bayesian Classifier </a:t>
            </a:r>
            <a:r>
              <a:rPr lang="mr-IN" sz="1800" dirty="0" smtClean="0">
                <a:solidFill>
                  <a:schemeClr val="accent6">
                    <a:lumMod val="50000"/>
                  </a:schemeClr>
                </a:solidFill>
              </a:rPr>
              <a:t>–</a:t>
            </a:r>
            <a:r>
              <a:rPr lang="en-US" sz="1800" dirty="0" smtClean="0">
                <a:solidFill>
                  <a:schemeClr val="accent6">
                    <a:lumMod val="50000"/>
                  </a:schemeClr>
                </a:solidFill>
              </a:rPr>
              <a:t> 0.93</a:t>
            </a:r>
          </a:p>
          <a:p>
            <a:endParaRPr lang="en-US" sz="1800" dirty="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r>
              <a:rPr lang="en-US" sz="1800" dirty="0" smtClean="0">
                <a:solidFill>
                  <a:schemeClr val="accent6">
                    <a:lumMod val="50000"/>
                  </a:schemeClr>
                </a:solidFill>
              </a:rPr>
              <a:t>Multi Layer Perceptron </a:t>
            </a:r>
            <a:r>
              <a:rPr lang="mr-IN" sz="1800" dirty="0" smtClean="0">
                <a:solidFill>
                  <a:schemeClr val="accent6">
                    <a:lumMod val="50000"/>
                  </a:schemeClr>
                </a:solidFill>
              </a:rPr>
              <a:t>–</a:t>
            </a:r>
            <a:r>
              <a:rPr lang="en-US" sz="1800" dirty="0" smtClean="0">
                <a:solidFill>
                  <a:schemeClr val="accent6">
                    <a:lumMod val="50000"/>
                  </a:schemeClr>
                </a:solidFill>
              </a:rPr>
              <a:t> 0.98</a:t>
            </a: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a:solidFill>
                <a:schemeClr val="accent6">
                  <a:lumMod val="50000"/>
                </a:schemeClr>
              </a:solidFill>
            </a:endParaRPr>
          </a:p>
          <a:p>
            <a:r>
              <a:rPr lang="en-US" sz="1800" dirty="0" smtClean="0">
                <a:solidFill>
                  <a:schemeClr val="accent6">
                    <a:lumMod val="50000"/>
                  </a:schemeClr>
                </a:solidFill>
              </a:rPr>
              <a:t>Random Forest Classifier </a:t>
            </a:r>
            <a:r>
              <a:rPr lang="mr-IN" sz="1800" dirty="0" smtClean="0">
                <a:solidFill>
                  <a:schemeClr val="accent6">
                    <a:lumMod val="50000"/>
                  </a:schemeClr>
                </a:solidFill>
              </a:rPr>
              <a:t>–</a:t>
            </a:r>
            <a:r>
              <a:rPr lang="en-US" sz="1800" dirty="0" smtClean="0">
                <a:solidFill>
                  <a:schemeClr val="accent6">
                    <a:lumMod val="50000"/>
                  </a:schemeClr>
                </a:solidFill>
              </a:rPr>
              <a:t> 0.89 </a:t>
            </a:r>
            <a:endParaRPr lang="en-US" sz="1800" dirty="0">
              <a:solidFill>
                <a:schemeClr val="accent6">
                  <a:lumMod val="50000"/>
                </a:schemeClr>
              </a:solidFill>
            </a:endParaRPr>
          </a:p>
        </p:txBody>
      </p:sp>
      <p:pic>
        <p:nvPicPr>
          <p:cNvPr id="8" name="Picture 7" descr="../../Desktop/Screen%20Shot%202017-07-19%20at%2011.21.55%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7880" y="2098626"/>
            <a:ext cx="5220048" cy="1259175"/>
          </a:xfrm>
          <a:prstGeom prst="rect">
            <a:avLst/>
          </a:prstGeom>
          <a:noFill/>
          <a:ln>
            <a:noFill/>
          </a:ln>
        </p:spPr>
      </p:pic>
      <p:pic>
        <p:nvPicPr>
          <p:cNvPr id="9" name="Picture 8" descr="../../Desktop/Screen%20Shot%202017-07-19%20at%2011.19.39%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7880" y="3702577"/>
            <a:ext cx="5220048" cy="1274164"/>
          </a:xfrm>
          <a:prstGeom prst="rect">
            <a:avLst/>
          </a:prstGeom>
          <a:noFill/>
          <a:ln>
            <a:noFill/>
          </a:ln>
        </p:spPr>
      </p:pic>
      <p:pic>
        <p:nvPicPr>
          <p:cNvPr id="10" name="Picture 9" descr="../../Desktop/Screen%20Shot%202017-07-19%20at%2011.26.17%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80" y="5351491"/>
            <a:ext cx="5220048" cy="1297683"/>
          </a:xfrm>
          <a:prstGeom prst="rect">
            <a:avLst/>
          </a:prstGeom>
          <a:noFill/>
          <a:ln>
            <a:noFill/>
          </a:ln>
        </p:spPr>
      </p:pic>
      <p:sp>
        <p:nvSpPr>
          <p:cNvPr id="11" name="TextBox 10"/>
          <p:cNvSpPr txBox="1"/>
          <p:nvPr/>
        </p:nvSpPr>
        <p:spPr>
          <a:xfrm>
            <a:off x="6189202" y="1420889"/>
            <a:ext cx="39574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Graph showing Test Article Probability vs Probability Threshold</a:t>
            </a:r>
            <a:endParaRPr kumimoji="0" lang="en-US"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2" name="Rectangle 11"/>
          <p:cNvSpPr/>
          <p:nvPr/>
        </p:nvSpPr>
        <p:spPr>
          <a:xfrm>
            <a:off x="838201" y="1420888"/>
            <a:ext cx="10515600" cy="531719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p:cNvCxnSpPr/>
          <p:nvPr/>
        </p:nvCxnSpPr>
        <p:spPr>
          <a:xfrm flipV="1">
            <a:off x="838200" y="3522689"/>
            <a:ext cx="10515600" cy="1499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8200" y="5171611"/>
            <a:ext cx="105156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76734" y="1420888"/>
            <a:ext cx="0" cy="531719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0" y="2037240"/>
            <a:ext cx="105156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760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48260" y="47924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graphicFrame>
        <p:nvGraphicFramePr>
          <p:cNvPr id="5" name="Table 4"/>
          <p:cNvGraphicFramePr>
            <a:graphicFrameLocks noGrp="1"/>
          </p:cNvGraphicFramePr>
          <p:nvPr>
            <p:extLst/>
          </p:nvPr>
        </p:nvGraphicFramePr>
        <p:xfrm>
          <a:off x="2074141" y="2470979"/>
          <a:ext cx="7863838" cy="3645007"/>
        </p:xfrm>
        <a:graphic>
          <a:graphicData uri="http://schemas.openxmlformats.org/drawingml/2006/table">
            <a:tbl>
              <a:tblPr firstRow="1" firstCol="1" bandRow="1">
                <a:tableStyleId>{912C8C85-51F0-491E-9774-3900AFEF0FD7}</a:tableStyleId>
              </a:tblPr>
              <a:tblGrid>
                <a:gridCol w="2474428">
                  <a:extLst>
                    <a:ext uri="{9D8B030D-6E8A-4147-A177-3AD203B41FA5}">
                      <a16:colId xmlns:a16="http://schemas.microsoft.com/office/drawing/2014/main" val="20000"/>
                    </a:ext>
                  </a:extLst>
                </a:gridCol>
                <a:gridCol w="1227635">
                  <a:extLst>
                    <a:ext uri="{9D8B030D-6E8A-4147-A177-3AD203B41FA5}">
                      <a16:colId xmlns:a16="http://schemas.microsoft.com/office/drawing/2014/main" val="20001"/>
                    </a:ext>
                  </a:extLst>
                </a:gridCol>
                <a:gridCol w="1972055">
                  <a:extLst>
                    <a:ext uri="{9D8B030D-6E8A-4147-A177-3AD203B41FA5}">
                      <a16:colId xmlns:a16="http://schemas.microsoft.com/office/drawing/2014/main" val="20002"/>
                    </a:ext>
                  </a:extLst>
                </a:gridCol>
                <a:gridCol w="2189720">
                  <a:extLst>
                    <a:ext uri="{9D8B030D-6E8A-4147-A177-3AD203B41FA5}">
                      <a16:colId xmlns:a16="http://schemas.microsoft.com/office/drawing/2014/main" val="20003"/>
                    </a:ext>
                  </a:extLst>
                </a:gridCol>
              </a:tblGrid>
              <a:tr h="598067">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Technology</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583265">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1334</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583265">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1493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583265">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r h="1297145">
                <a:tc gridSpan="4">
                  <a:txBody>
                    <a:bodyPr/>
                    <a:lstStyle/>
                    <a:p>
                      <a:pPr algn="ctr">
                        <a:spcAft>
                          <a:spcPts val="0"/>
                        </a:spcAft>
                      </a:pPr>
                      <a:r>
                        <a:rPr lang="en-US" sz="1800" dirty="0">
                          <a:solidFill>
                            <a:schemeClr val="accent6">
                              <a:lumMod val="50000"/>
                            </a:schemeClr>
                          </a:solidFill>
                          <a:effectLst/>
                        </a:rPr>
                        <a:t>Accuracy for </a:t>
                      </a:r>
                      <a:r>
                        <a:rPr lang="en-US" sz="1800" dirty="0" smtClean="0">
                          <a:solidFill>
                            <a:schemeClr val="accent6">
                              <a:lumMod val="50000"/>
                            </a:schemeClr>
                          </a:solidFill>
                          <a:effectLst/>
                        </a:rPr>
                        <a:t>entire</a:t>
                      </a:r>
                      <a:r>
                        <a:rPr lang="en-US" sz="1800" baseline="0" dirty="0" smtClean="0">
                          <a:solidFill>
                            <a:schemeClr val="accent6">
                              <a:lumMod val="50000"/>
                            </a:schemeClr>
                          </a:solidFill>
                          <a:effectLst/>
                        </a:rPr>
                        <a:t> testing data</a:t>
                      </a:r>
                      <a:r>
                        <a:rPr lang="en-US" sz="1800" dirty="0" smtClean="0">
                          <a:solidFill>
                            <a:schemeClr val="accent6">
                              <a:lumMod val="50000"/>
                            </a:schemeClr>
                          </a:solidFill>
                          <a:effectLst/>
                        </a:rPr>
                        <a:t> </a:t>
                      </a:r>
                      <a:r>
                        <a:rPr lang="en-US" sz="1800" dirty="0">
                          <a:solidFill>
                            <a:schemeClr val="accent6">
                              <a:lumMod val="50000"/>
                            </a:schemeClr>
                          </a:solidFill>
                          <a:effectLst/>
                        </a:rPr>
                        <a:t>– </a:t>
                      </a:r>
                      <a:r>
                        <a:rPr lang="en-US" sz="1800" dirty="0" smtClean="0">
                          <a:solidFill>
                            <a:schemeClr val="accent6">
                              <a:lumMod val="50000"/>
                            </a:schemeClr>
                          </a:solidFill>
                          <a:effectLst/>
                        </a:rPr>
                        <a:t>51.17%</a:t>
                      </a:r>
                      <a:endParaRPr lang="en-GB" sz="1800" dirty="0">
                        <a:solidFill>
                          <a:schemeClr val="accent6">
                            <a:lumMod val="50000"/>
                          </a:schemeClr>
                        </a:solidFill>
                        <a:effectLst/>
                      </a:endParaRPr>
                    </a:p>
                    <a:p>
                      <a:pPr algn="ctr">
                        <a:spcAft>
                          <a:spcPts val="0"/>
                        </a:spcAft>
                      </a:pPr>
                      <a:r>
                        <a:rPr lang="en-US" sz="1800" dirty="0">
                          <a:solidFill>
                            <a:schemeClr val="accent6">
                              <a:lumMod val="50000"/>
                            </a:schemeClr>
                          </a:solidFill>
                          <a:effectLst/>
                        </a:rPr>
                        <a:t>Number of predictions made – </a:t>
                      </a:r>
                      <a:r>
                        <a:rPr lang="en-US" sz="1800" dirty="0" smtClean="0">
                          <a:solidFill>
                            <a:schemeClr val="accent6">
                              <a:lumMod val="50000"/>
                            </a:schemeClr>
                          </a:solidFill>
                          <a:effectLst/>
                        </a:rPr>
                        <a:t>4145</a:t>
                      </a:r>
                      <a:endParaRPr lang="en-GB" sz="1800" dirty="0">
                        <a:solidFill>
                          <a:schemeClr val="accent6">
                            <a:lumMod val="50000"/>
                          </a:schemeClr>
                        </a:solidFill>
                        <a:effectLst/>
                      </a:endParaRPr>
                    </a:p>
                    <a:p>
                      <a:pPr algn="ctr">
                        <a:spcAft>
                          <a:spcPts val="0"/>
                        </a:spcAft>
                      </a:pPr>
                      <a:r>
                        <a:rPr lang="en-US" sz="1800" dirty="0">
                          <a:solidFill>
                            <a:schemeClr val="accent6">
                              <a:lumMod val="50000"/>
                            </a:schemeClr>
                          </a:solidFill>
                          <a:effectLst/>
                        </a:rPr>
                        <a:t>Accuracy </a:t>
                      </a:r>
                      <a:r>
                        <a:rPr lang="en-US" sz="1800" dirty="0" smtClean="0">
                          <a:solidFill>
                            <a:schemeClr val="accent6">
                              <a:lumMod val="50000"/>
                            </a:schemeClr>
                          </a:solidFill>
                          <a:effectLst/>
                        </a:rPr>
                        <a:t>for only </a:t>
                      </a:r>
                      <a:r>
                        <a:rPr lang="en-US" sz="1800" dirty="0">
                          <a:solidFill>
                            <a:schemeClr val="accent6">
                              <a:lumMod val="50000"/>
                            </a:schemeClr>
                          </a:solidFill>
                          <a:effectLst/>
                        </a:rPr>
                        <a:t>predicted articles – </a:t>
                      </a:r>
                      <a:r>
                        <a:rPr lang="en-US" sz="1800" dirty="0" smtClean="0">
                          <a:solidFill>
                            <a:schemeClr val="accent6">
                              <a:lumMod val="50000"/>
                            </a:schemeClr>
                          </a:solidFill>
                          <a:effectLst/>
                        </a:rPr>
                        <a:t>99.83%</a:t>
                      </a:r>
                    </a:p>
                    <a:p>
                      <a:pPr algn="l">
                        <a:spcAft>
                          <a:spcPts val="0"/>
                        </a:spcAft>
                      </a:pPr>
                      <a:endParaRPr lang="en-GB" sz="1800" dirty="0">
                        <a:effectLst/>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748260" y="1169233"/>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results obtained by the Semi-Automated Intelligent System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are documented below as a confusion matrix along with other details.</a:t>
            </a: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860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3495" y="2458387"/>
          <a:ext cx="8935150" cy="2826470"/>
        </p:xfrm>
        <a:graphic>
          <a:graphicData uri="http://schemas.openxmlformats.org/drawingml/2006/table">
            <a:tbl>
              <a:tblPr firstRow="1" firstCol="1" bandRow="1">
                <a:tableStyleId>{912C8C85-51F0-491E-9774-3900AFEF0FD7}</a:tableStyleId>
              </a:tblPr>
              <a:tblGrid>
                <a:gridCol w="2369458">
                  <a:extLst>
                    <a:ext uri="{9D8B030D-6E8A-4147-A177-3AD203B41FA5}">
                      <a16:colId xmlns:a16="http://schemas.microsoft.com/office/drawing/2014/main" val="20000"/>
                    </a:ext>
                  </a:extLst>
                </a:gridCol>
                <a:gridCol w="1663908">
                  <a:extLst>
                    <a:ext uri="{9D8B030D-6E8A-4147-A177-3AD203B41FA5}">
                      <a16:colId xmlns:a16="http://schemas.microsoft.com/office/drawing/2014/main" val="20001"/>
                    </a:ext>
                  </a:extLst>
                </a:gridCol>
                <a:gridCol w="1558977">
                  <a:extLst>
                    <a:ext uri="{9D8B030D-6E8A-4147-A177-3AD203B41FA5}">
                      <a16:colId xmlns:a16="http://schemas.microsoft.com/office/drawing/2014/main" val="20002"/>
                    </a:ext>
                  </a:extLst>
                </a:gridCol>
                <a:gridCol w="1648918">
                  <a:extLst>
                    <a:ext uri="{9D8B030D-6E8A-4147-A177-3AD203B41FA5}">
                      <a16:colId xmlns:a16="http://schemas.microsoft.com/office/drawing/2014/main" val="20003"/>
                    </a:ext>
                  </a:extLst>
                </a:gridCol>
                <a:gridCol w="1693889">
                  <a:extLst>
                    <a:ext uri="{9D8B030D-6E8A-4147-A177-3AD203B41FA5}">
                      <a16:colId xmlns:a16="http://schemas.microsoft.com/office/drawing/2014/main" val="20004"/>
                    </a:ext>
                  </a:extLst>
                </a:gridCol>
              </a:tblGrid>
              <a:tr h="585522">
                <a:tc>
                  <a:txBody>
                    <a:bodyPr/>
                    <a:lstStyle/>
                    <a:p>
                      <a:pPr algn="ctr"/>
                      <a:endParaRPr lang="en-US" sz="1800" dirty="0">
                        <a:effectLst/>
                        <a:latin typeface="Calibri" charset="0"/>
                        <a:ea typeface="Calibri" charset="0"/>
                        <a:cs typeface="Calibri" charset="0"/>
                      </a:endParaRPr>
                    </a:p>
                  </a:txBody>
                  <a:tcPr anchor="ctr"/>
                </a:tc>
                <a:tc>
                  <a:txBody>
                    <a:bodyPr/>
                    <a:lstStyle/>
                    <a:p>
                      <a:pPr algn="ctr"/>
                      <a:r>
                        <a:rPr lang="en-US" sz="1800">
                          <a:effectLst/>
                          <a:latin typeface="Calibri" charset="0"/>
                          <a:ea typeface="Calibri" charset="0"/>
                          <a:cs typeface="Calibri" charset="0"/>
                        </a:rPr>
                        <a:t>NBC </a:t>
                      </a:r>
                    </a:p>
                  </a:txBody>
                  <a:tcPr anchor="ctr"/>
                </a:tc>
                <a:tc>
                  <a:txBody>
                    <a:bodyPr/>
                    <a:lstStyle/>
                    <a:p>
                      <a:pPr algn="ctr"/>
                      <a:r>
                        <a:rPr lang="en-US" sz="1800" dirty="0">
                          <a:effectLst/>
                          <a:latin typeface="Calibri" charset="0"/>
                          <a:ea typeface="Calibri" charset="0"/>
                          <a:cs typeface="Calibri" charset="0"/>
                        </a:rPr>
                        <a:t>MLP </a:t>
                      </a:r>
                    </a:p>
                  </a:txBody>
                  <a:tcPr anchor="ctr"/>
                </a:tc>
                <a:tc>
                  <a:txBody>
                    <a:bodyPr/>
                    <a:lstStyle/>
                    <a:p>
                      <a:pPr algn="ctr"/>
                      <a:r>
                        <a:rPr lang="nl-NL" sz="1800">
                          <a:effectLst/>
                          <a:latin typeface="Calibri" charset="0"/>
                          <a:ea typeface="Calibri" charset="0"/>
                          <a:cs typeface="Calibri" charset="0"/>
                        </a:rPr>
                        <a:t>RFC </a:t>
                      </a:r>
                    </a:p>
                  </a:txBody>
                  <a:tcPr anchor="ctr"/>
                </a:tc>
                <a:tc>
                  <a:txBody>
                    <a:bodyPr/>
                    <a:lstStyle/>
                    <a:p>
                      <a:pPr algn="ctr"/>
                      <a:r>
                        <a:rPr lang="en-US" sz="1800">
                          <a:effectLst/>
                          <a:latin typeface="Calibri" charset="0"/>
                          <a:ea typeface="Calibri" charset="0"/>
                          <a:cs typeface="Calibri" charset="0"/>
                        </a:rPr>
                        <a:t>SAIS </a:t>
                      </a:r>
                    </a:p>
                  </a:txBody>
                  <a:tcPr anchor="ctr"/>
                </a:tc>
                <a:extLst>
                  <a:ext uri="{0D108BD9-81ED-4DB2-BD59-A6C34878D82A}">
                    <a16:rowId xmlns:a16="http://schemas.microsoft.com/office/drawing/2014/main" val="10000"/>
                  </a:ext>
                </a:extLst>
              </a:tr>
              <a:tr h="560237">
                <a:tc>
                  <a:txBody>
                    <a:bodyPr/>
                    <a:lstStyle/>
                    <a:p>
                      <a:pPr algn="ctr"/>
                      <a:r>
                        <a:rPr lang="en-US" sz="1800">
                          <a:effectLst/>
                          <a:latin typeface="Calibri" charset="0"/>
                          <a:ea typeface="Calibri" charset="0"/>
                          <a:cs typeface="Calibri" charset="0"/>
                        </a:rPr>
                        <a:t>Predictions provided </a:t>
                      </a:r>
                    </a:p>
                  </a:txBody>
                  <a:tcPr anchor="ctr"/>
                </a:tc>
                <a:tc>
                  <a:txBody>
                    <a:bodyPr/>
                    <a:lstStyle/>
                    <a:p>
                      <a:pPr algn="ctr"/>
                      <a:r>
                        <a:rPr lang="en-US" sz="1800" dirty="0">
                          <a:effectLst/>
                          <a:latin typeface="Calibri" charset="0"/>
                          <a:ea typeface="Calibri" charset="0"/>
                          <a:cs typeface="Calibri" charset="0"/>
                        </a:rPr>
                        <a:t>8100 </a:t>
                      </a:r>
                    </a:p>
                  </a:txBody>
                  <a:tcPr anchor="ctr"/>
                </a:tc>
                <a:tc>
                  <a:txBody>
                    <a:bodyPr/>
                    <a:lstStyle/>
                    <a:p>
                      <a:pPr algn="ctr"/>
                      <a:r>
                        <a:rPr lang="en-US" sz="1800">
                          <a:effectLst/>
                          <a:latin typeface="Calibri" charset="0"/>
                          <a:ea typeface="Calibri" charset="0"/>
                          <a:cs typeface="Calibri" charset="0"/>
                        </a:rPr>
                        <a:t>8100 </a:t>
                      </a:r>
                    </a:p>
                  </a:txBody>
                  <a:tcPr anchor="ctr"/>
                </a:tc>
                <a:tc>
                  <a:txBody>
                    <a:bodyPr/>
                    <a:lstStyle/>
                    <a:p>
                      <a:pPr algn="ctr"/>
                      <a:r>
                        <a:rPr lang="en-US" sz="1800" dirty="0">
                          <a:effectLst/>
                          <a:latin typeface="Calibri" charset="0"/>
                          <a:ea typeface="Calibri" charset="0"/>
                          <a:cs typeface="Calibri" charset="0"/>
                        </a:rPr>
                        <a:t>8100 </a:t>
                      </a:r>
                    </a:p>
                  </a:txBody>
                  <a:tcPr anchor="ctr"/>
                </a:tc>
                <a:tc>
                  <a:txBody>
                    <a:bodyPr/>
                    <a:lstStyle/>
                    <a:p>
                      <a:pPr algn="ctr"/>
                      <a:r>
                        <a:rPr lang="is-IS" sz="1800">
                          <a:effectLst/>
                          <a:latin typeface="Calibri" charset="0"/>
                          <a:ea typeface="Calibri" charset="0"/>
                          <a:cs typeface="Calibri" charset="0"/>
                        </a:rPr>
                        <a:t>4152 </a:t>
                      </a:r>
                    </a:p>
                  </a:txBody>
                  <a:tcPr anchor="ctr"/>
                </a:tc>
                <a:extLst>
                  <a:ext uri="{0D108BD9-81ED-4DB2-BD59-A6C34878D82A}">
                    <a16:rowId xmlns:a16="http://schemas.microsoft.com/office/drawing/2014/main" val="10001"/>
                  </a:ext>
                </a:extLst>
              </a:tr>
              <a:tr h="560237">
                <a:tc>
                  <a:txBody>
                    <a:bodyPr/>
                    <a:lstStyle/>
                    <a:p>
                      <a:pPr algn="ctr"/>
                      <a:r>
                        <a:rPr lang="en-US" sz="1800" dirty="0">
                          <a:effectLst/>
                          <a:latin typeface="Calibri" charset="0"/>
                          <a:ea typeface="Calibri" charset="0"/>
                          <a:cs typeface="Calibri" charset="0"/>
                        </a:rPr>
                        <a:t>True Predictions </a:t>
                      </a:r>
                    </a:p>
                  </a:txBody>
                  <a:tcPr anchor="ctr"/>
                </a:tc>
                <a:tc>
                  <a:txBody>
                    <a:bodyPr/>
                    <a:lstStyle/>
                    <a:p>
                      <a:pPr algn="ctr"/>
                      <a:r>
                        <a:rPr lang="is-IS" sz="1800">
                          <a:effectLst/>
                          <a:latin typeface="Calibri" charset="0"/>
                          <a:ea typeface="Calibri" charset="0"/>
                          <a:cs typeface="Calibri" charset="0"/>
                        </a:rPr>
                        <a:t>7805 </a:t>
                      </a:r>
                    </a:p>
                  </a:txBody>
                  <a:tcPr anchor="ctr"/>
                </a:tc>
                <a:tc>
                  <a:txBody>
                    <a:bodyPr/>
                    <a:lstStyle/>
                    <a:p>
                      <a:pPr algn="ctr"/>
                      <a:r>
                        <a:rPr lang="is-IS" sz="1800">
                          <a:effectLst/>
                          <a:latin typeface="Calibri" charset="0"/>
                          <a:ea typeface="Calibri" charset="0"/>
                          <a:cs typeface="Calibri" charset="0"/>
                        </a:rPr>
                        <a:t>7739 </a:t>
                      </a:r>
                    </a:p>
                  </a:txBody>
                  <a:tcPr anchor="ctr"/>
                </a:tc>
                <a:tc>
                  <a:txBody>
                    <a:bodyPr/>
                    <a:lstStyle/>
                    <a:p>
                      <a:pPr algn="ctr"/>
                      <a:r>
                        <a:rPr lang="is-IS" sz="1800" dirty="0">
                          <a:effectLst/>
                          <a:latin typeface="Calibri" charset="0"/>
                          <a:ea typeface="Calibri" charset="0"/>
                          <a:cs typeface="Calibri" charset="0"/>
                        </a:rPr>
                        <a:t>7714 </a:t>
                      </a:r>
                    </a:p>
                  </a:txBody>
                  <a:tcPr anchor="ctr"/>
                </a:tc>
                <a:tc>
                  <a:txBody>
                    <a:bodyPr/>
                    <a:lstStyle/>
                    <a:p>
                      <a:pPr algn="ctr"/>
                      <a:r>
                        <a:rPr lang="en-US" sz="1800" dirty="0">
                          <a:effectLst/>
                          <a:latin typeface="Calibri" charset="0"/>
                          <a:ea typeface="Calibri" charset="0"/>
                          <a:cs typeface="Calibri" charset="0"/>
                        </a:rPr>
                        <a:t>4145 </a:t>
                      </a:r>
                    </a:p>
                  </a:txBody>
                  <a:tcPr anchor="ctr"/>
                </a:tc>
                <a:extLst>
                  <a:ext uri="{0D108BD9-81ED-4DB2-BD59-A6C34878D82A}">
                    <a16:rowId xmlns:a16="http://schemas.microsoft.com/office/drawing/2014/main" val="10002"/>
                  </a:ext>
                </a:extLst>
              </a:tr>
              <a:tr h="560237">
                <a:tc>
                  <a:txBody>
                    <a:bodyPr/>
                    <a:lstStyle/>
                    <a:p>
                      <a:pPr algn="ctr"/>
                      <a:r>
                        <a:rPr lang="en-US" sz="1800">
                          <a:effectLst/>
                          <a:latin typeface="Calibri" charset="0"/>
                          <a:ea typeface="Calibri" charset="0"/>
                          <a:cs typeface="Calibri" charset="0"/>
                        </a:rPr>
                        <a:t>False Predictions </a:t>
                      </a:r>
                    </a:p>
                  </a:txBody>
                  <a:tcPr anchor="ctr"/>
                </a:tc>
                <a:tc>
                  <a:txBody>
                    <a:bodyPr/>
                    <a:lstStyle/>
                    <a:p>
                      <a:pPr algn="ctr"/>
                      <a:r>
                        <a:rPr lang="is-IS" sz="1800">
                          <a:effectLst/>
                          <a:latin typeface="Calibri" charset="0"/>
                          <a:ea typeface="Calibri" charset="0"/>
                          <a:cs typeface="Calibri" charset="0"/>
                        </a:rPr>
                        <a:t>295 </a:t>
                      </a:r>
                    </a:p>
                  </a:txBody>
                  <a:tcPr anchor="ctr"/>
                </a:tc>
                <a:tc>
                  <a:txBody>
                    <a:bodyPr/>
                    <a:lstStyle/>
                    <a:p>
                      <a:pPr algn="ctr"/>
                      <a:r>
                        <a:rPr lang="cs-CZ" sz="1800">
                          <a:effectLst/>
                          <a:latin typeface="Calibri" charset="0"/>
                          <a:ea typeface="Calibri" charset="0"/>
                          <a:cs typeface="Calibri" charset="0"/>
                        </a:rPr>
                        <a:t>361 </a:t>
                      </a:r>
                    </a:p>
                  </a:txBody>
                  <a:tcPr anchor="ctr"/>
                </a:tc>
                <a:tc>
                  <a:txBody>
                    <a:bodyPr/>
                    <a:lstStyle/>
                    <a:p>
                      <a:pPr algn="ctr"/>
                      <a:r>
                        <a:rPr lang="en-US" sz="1800" dirty="0">
                          <a:effectLst/>
                          <a:latin typeface="Calibri" charset="0"/>
                          <a:ea typeface="Calibri" charset="0"/>
                          <a:cs typeface="Calibri" charset="0"/>
                        </a:rPr>
                        <a:t>386 </a:t>
                      </a:r>
                    </a:p>
                  </a:txBody>
                  <a:tcPr anchor="ctr"/>
                </a:tc>
                <a:tc>
                  <a:txBody>
                    <a:bodyPr/>
                    <a:lstStyle/>
                    <a:p>
                      <a:pPr algn="ctr"/>
                      <a:r>
                        <a:rPr lang="ru-RU" sz="1800" dirty="0">
                          <a:effectLst/>
                          <a:latin typeface="Calibri" charset="0"/>
                          <a:ea typeface="Calibri" charset="0"/>
                          <a:cs typeface="Calibri" charset="0"/>
                        </a:rPr>
                        <a:t>7 </a:t>
                      </a:r>
                    </a:p>
                  </a:txBody>
                  <a:tcPr anchor="ctr"/>
                </a:tc>
                <a:extLst>
                  <a:ext uri="{0D108BD9-81ED-4DB2-BD59-A6C34878D82A}">
                    <a16:rowId xmlns:a16="http://schemas.microsoft.com/office/drawing/2014/main" val="10003"/>
                  </a:ext>
                </a:extLst>
              </a:tr>
              <a:tr h="560237">
                <a:tc>
                  <a:txBody>
                    <a:bodyPr/>
                    <a:lstStyle/>
                    <a:p>
                      <a:pPr algn="ctr"/>
                      <a:r>
                        <a:rPr lang="en-US" sz="1800">
                          <a:effectLst/>
                          <a:latin typeface="Calibri" charset="0"/>
                          <a:ea typeface="Calibri" charset="0"/>
                          <a:cs typeface="Calibri" charset="0"/>
                        </a:rPr>
                        <a:t>Accuracy (%) </a:t>
                      </a:r>
                    </a:p>
                  </a:txBody>
                  <a:tcPr anchor="ctr"/>
                </a:tc>
                <a:tc>
                  <a:txBody>
                    <a:bodyPr/>
                    <a:lstStyle/>
                    <a:p>
                      <a:pPr algn="ctr"/>
                      <a:r>
                        <a:rPr lang="hr-HR" sz="1800">
                          <a:effectLst/>
                          <a:latin typeface="Calibri" charset="0"/>
                          <a:ea typeface="Calibri" charset="0"/>
                          <a:cs typeface="Calibri" charset="0"/>
                        </a:rPr>
                        <a:t>96.36 </a:t>
                      </a:r>
                    </a:p>
                  </a:txBody>
                  <a:tcPr anchor="ctr"/>
                </a:tc>
                <a:tc>
                  <a:txBody>
                    <a:bodyPr/>
                    <a:lstStyle/>
                    <a:p>
                      <a:pPr algn="ctr"/>
                      <a:r>
                        <a:rPr lang="nb-NO" sz="1800">
                          <a:effectLst/>
                          <a:latin typeface="Calibri" charset="0"/>
                          <a:ea typeface="Calibri" charset="0"/>
                          <a:cs typeface="Calibri" charset="0"/>
                        </a:rPr>
                        <a:t>95.54 </a:t>
                      </a:r>
                    </a:p>
                  </a:txBody>
                  <a:tcPr anchor="ctr"/>
                </a:tc>
                <a:tc>
                  <a:txBody>
                    <a:bodyPr/>
                    <a:lstStyle/>
                    <a:p>
                      <a:pPr algn="ctr"/>
                      <a:r>
                        <a:rPr lang="hr-HR" sz="1800">
                          <a:effectLst/>
                          <a:latin typeface="Calibri" charset="0"/>
                          <a:ea typeface="Calibri" charset="0"/>
                          <a:cs typeface="Calibri" charset="0"/>
                        </a:rPr>
                        <a:t>95.23 </a:t>
                      </a:r>
                    </a:p>
                  </a:txBody>
                  <a:tcPr anchor="ctr"/>
                </a:tc>
                <a:tc>
                  <a:txBody>
                    <a:bodyPr/>
                    <a:lstStyle/>
                    <a:p>
                      <a:pPr algn="ctr"/>
                      <a:r>
                        <a:rPr lang="hr-HR" sz="1800" dirty="0">
                          <a:effectLst/>
                          <a:latin typeface="Calibri" charset="0"/>
                          <a:ea typeface="Calibri" charset="0"/>
                          <a:cs typeface="Calibri" charset="0"/>
                        </a:rPr>
                        <a:t>99.83 </a:t>
                      </a:r>
                    </a:p>
                  </a:txBody>
                  <a:tcPr anchor="ctr"/>
                </a:tc>
                <a:extLst>
                  <a:ext uri="{0D108BD9-81ED-4DB2-BD59-A6C34878D82A}">
                    <a16:rowId xmlns:a16="http://schemas.microsoft.com/office/drawing/2014/main" val="10004"/>
                  </a:ext>
                </a:extLst>
              </a:tr>
            </a:tbl>
          </a:graphicData>
        </a:graphic>
      </p:graphicFrame>
      <p:sp>
        <p:nvSpPr>
          <p:cNvPr id="6" name="Title 1"/>
          <p:cNvSpPr>
            <a:spLocks noGrp="1"/>
          </p:cNvSpPr>
          <p:nvPr>
            <p:ph type="title"/>
          </p:nvPr>
        </p:nvSpPr>
        <p:spPr>
          <a:xfrm>
            <a:off x="733270" y="47924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sp>
        <p:nvSpPr>
          <p:cNvPr id="7" name="TextBox 6"/>
          <p:cNvSpPr txBox="1"/>
          <p:nvPr/>
        </p:nvSpPr>
        <p:spPr>
          <a:xfrm>
            <a:off x="733270" y="1123263"/>
            <a:ext cx="10515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results obtained for NBC, MLP, RFC and SAIS are compared in the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table below</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7307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9525"/>
            <a:ext cx="10515600" cy="434975"/>
          </a:xfrm>
        </p:spPr>
        <p:txBody>
          <a:bodyPr>
            <a:normAutofit/>
          </a:bodyPr>
          <a:lstStyle/>
          <a:p>
            <a:r>
              <a:rPr lang="en-US" sz="2500" dirty="0" smtClean="0">
                <a:solidFill>
                  <a:schemeClr val="accent6">
                    <a:lumMod val="50000"/>
                  </a:schemeClr>
                </a:solidFill>
              </a:rPr>
              <a:t>Challenges</a:t>
            </a:r>
            <a:endParaRPr lang="en-US" sz="25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8200" y="1878231"/>
                <a:ext cx="4470400" cy="4840069"/>
              </a:xfrm>
            </p:spPr>
            <p:txBody>
              <a:bodyPr>
                <a:normAutofit/>
              </a:bodyPr>
              <a:lstStyle/>
              <a:p>
                <a:pPr algn="just"/>
                <a:r>
                  <a:rPr lang="en-US" sz="1800" dirty="0" smtClean="0">
                    <a:solidFill>
                      <a:schemeClr val="accent6">
                        <a:lumMod val="50000"/>
                      </a:schemeClr>
                    </a:solidFill>
                  </a:rPr>
                  <a:t>The varying results of RFC can be attributed to Bootstrap </a:t>
                </a:r>
                <a:r>
                  <a:rPr lang="en-US" sz="1800" dirty="0">
                    <a:solidFill>
                      <a:schemeClr val="accent6">
                        <a:lumMod val="50000"/>
                      </a:schemeClr>
                    </a:solidFill>
                  </a:rPr>
                  <a:t>a</a:t>
                </a:r>
                <a:r>
                  <a:rPr lang="en-US" sz="1800" dirty="0" smtClean="0">
                    <a:solidFill>
                      <a:schemeClr val="accent6">
                        <a:lumMod val="50000"/>
                      </a:schemeClr>
                    </a:solidFill>
                  </a:rPr>
                  <a:t>ggregating (Bagging)</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Bagging includes the creation of random subsets or Bootstrap sets which are then provided to every decision tree in the Random Forest</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Since these subsets are random every time, the output from RFC becomes random too</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Average accuracy for RFC </a:t>
                </a:r>
                <a:r>
                  <a:rPr lang="mr-IN" sz="1800" dirty="0" smtClean="0">
                    <a:solidFill>
                      <a:schemeClr val="accent6">
                        <a:lumMod val="50000"/>
                      </a:schemeClr>
                    </a:solidFill>
                  </a:rPr>
                  <a:t>–</a:t>
                </a:r>
                <a:r>
                  <a:rPr lang="en-US" sz="1800" dirty="0" smtClean="0">
                    <a:solidFill>
                      <a:schemeClr val="accent6">
                        <a:lumMod val="50000"/>
                      </a:schemeClr>
                    </a:solidFill>
                  </a:rPr>
                  <a:t> 95.1%</a:t>
                </a:r>
              </a:p>
              <a:p>
                <a:pPr algn="just"/>
                <a:endParaRPr lang="en-US" sz="1800" dirty="0">
                  <a:solidFill>
                    <a:schemeClr val="accent6">
                      <a:lumMod val="50000"/>
                    </a:schemeClr>
                  </a:solidFill>
                </a:endParaRPr>
              </a:p>
              <a:p>
                <a:pPr algn="just"/>
                <a:r>
                  <a:rPr lang="en-US" sz="1800" dirty="0" smtClean="0">
                    <a:solidFill>
                      <a:schemeClr val="accent6">
                        <a:lumMod val="50000"/>
                      </a:schemeClr>
                    </a:solidFill>
                    <a:latin typeface="Calibri" charset="0"/>
                    <a:ea typeface="Calibri" charset="0"/>
                    <a:cs typeface="Calibri" charset="0"/>
                  </a:rPr>
                  <a:t>Difference in accuracy - </a:t>
                </a:r>
                <a14:m>
                  <m:oMath xmlns:m="http://schemas.openxmlformats.org/officeDocument/2006/math">
                    <m:r>
                      <a:rPr lang="en-US" sz="1800" i="1" smtClean="0">
                        <a:solidFill>
                          <a:schemeClr val="accent6">
                            <a:lumMod val="50000"/>
                          </a:schemeClr>
                        </a:solidFill>
                        <a:latin typeface="Cambria Math" charset="0"/>
                        <a:ea typeface="Calibri" charset="0"/>
                        <a:cs typeface="Calibri" charset="0"/>
                      </a:rPr>
                      <m:t>±</m:t>
                    </m:r>
                    <m:r>
                      <a:rPr lang="en-US" sz="1800" b="0" i="1" smtClean="0">
                        <a:solidFill>
                          <a:schemeClr val="accent6">
                            <a:lumMod val="50000"/>
                          </a:schemeClr>
                        </a:solidFill>
                        <a:latin typeface="Cambria Math" charset="0"/>
                        <a:ea typeface="Calibri" charset="0"/>
                        <a:cs typeface="Calibri" charset="0"/>
                      </a:rPr>
                      <m:t>0.2%</m:t>
                    </m:r>
                  </m:oMath>
                </a14:m>
                <a:endParaRPr lang="en-US" sz="1800" dirty="0">
                  <a:solidFill>
                    <a:schemeClr val="accent6">
                      <a:lumMod val="50000"/>
                    </a:schemeClr>
                  </a:solidFill>
                  <a:latin typeface="Calibri" charset="0"/>
                  <a:ea typeface="Calibri" charset="0"/>
                  <a:cs typeface="Calibri"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8200" y="1878231"/>
                <a:ext cx="4470400" cy="4840069"/>
              </a:xfrm>
              <a:blipFill rotWithShape="0">
                <a:blip r:embed="rId2"/>
                <a:stretch>
                  <a:fillRect l="-955" t="-1134" r="-1091"/>
                </a:stretch>
              </a:blipFill>
            </p:spPr>
            <p:txBody>
              <a:bodyPr/>
              <a:lstStyle/>
              <a:p>
                <a:r>
                  <a:rPr lang="en-US">
                    <a:noFill/>
                  </a:rPr>
                  <a:t> </a:t>
                </a:r>
              </a:p>
            </p:txBody>
          </p:sp>
        </mc:Fallback>
      </mc:AlternateContent>
      <p:sp>
        <p:nvSpPr>
          <p:cNvPr id="6" name="TextBox 5"/>
          <p:cNvSpPr txBox="1"/>
          <p:nvPr/>
        </p:nvSpPr>
        <p:spPr>
          <a:xfrm>
            <a:off x="838200" y="838200"/>
            <a:ext cx="1051560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One challenge that was faced during the implementation of the hybrid classifier was because of the varying accuracies provided by the Random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Forest Classifier (RFC).</a:t>
            </a: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nvGrpSpPr>
          <p:cNvPr id="7" name="Group 6"/>
          <p:cNvGrpSpPr/>
          <p:nvPr/>
        </p:nvGrpSpPr>
        <p:grpSpPr>
          <a:xfrm>
            <a:off x="5886450" y="2273300"/>
            <a:ext cx="6320460" cy="3846513"/>
            <a:chOff x="5886450" y="2273300"/>
            <a:chExt cx="6320460" cy="3846513"/>
          </a:xfrm>
        </p:grpSpPr>
        <p:sp>
          <p:nvSpPr>
            <p:cNvPr id="8" name="Rectangle 7"/>
            <p:cNvSpPr/>
            <p:nvPr/>
          </p:nvSpPr>
          <p:spPr>
            <a:xfrm>
              <a:off x="704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9" name="Rectangle 8"/>
            <p:cNvSpPr/>
            <p:nvPr/>
          </p:nvSpPr>
          <p:spPr>
            <a:xfrm>
              <a:off x="736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0" name="Rectangle 9"/>
            <p:cNvSpPr/>
            <p:nvPr/>
          </p:nvSpPr>
          <p:spPr>
            <a:xfrm>
              <a:off x="768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1" name="Rectangle 10"/>
            <p:cNvSpPr/>
            <p:nvPr/>
          </p:nvSpPr>
          <p:spPr>
            <a:xfrm>
              <a:off x="800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2" name="Rectangle 11"/>
            <p:cNvSpPr/>
            <p:nvPr/>
          </p:nvSpPr>
          <p:spPr>
            <a:xfrm>
              <a:off x="831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3" name="Rectangle 12"/>
            <p:cNvSpPr/>
            <p:nvPr/>
          </p:nvSpPr>
          <p:spPr>
            <a:xfrm>
              <a:off x="863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4" name="Rectangle 13"/>
            <p:cNvSpPr/>
            <p:nvPr/>
          </p:nvSpPr>
          <p:spPr>
            <a:xfrm>
              <a:off x="895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Rectangle 14"/>
            <p:cNvSpPr/>
            <p:nvPr/>
          </p:nvSpPr>
          <p:spPr>
            <a:xfrm>
              <a:off x="927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6" name="Rectangle 15"/>
            <p:cNvSpPr/>
            <p:nvPr/>
          </p:nvSpPr>
          <p:spPr>
            <a:xfrm>
              <a:off x="958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Rectangle 16"/>
            <p:cNvSpPr/>
            <p:nvPr/>
          </p:nvSpPr>
          <p:spPr>
            <a:xfrm>
              <a:off x="990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8" name="Rectangle 17"/>
            <p:cNvSpPr/>
            <p:nvPr/>
          </p:nvSpPr>
          <p:spPr>
            <a:xfrm>
              <a:off x="1022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Rectangle 18"/>
            <p:cNvSpPr/>
            <p:nvPr/>
          </p:nvSpPr>
          <p:spPr>
            <a:xfrm>
              <a:off x="1054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0" name="Rectangle 19"/>
            <p:cNvSpPr/>
            <p:nvPr/>
          </p:nvSpPr>
          <p:spPr>
            <a:xfrm>
              <a:off x="5886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1" name="Rectangle 20"/>
            <p:cNvSpPr/>
            <p:nvPr/>
          </p:nvSpPr>
          <p:spPr>
            <a:xfrm>
              <a:off x="6203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Rectangle 21"/>
            <p:cNvSpPr/>
            <p:nvPr/>
          </p:nvSpPr>
          <p:spPr>
            <a:xfrm>
              <a:off x="6521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3" name="Rectangle 22"/>
            <p:cNvSpPr/>
            <p:nvPr/>
          </p:nvSpPr>
          <p:spPr>
            <a:xfrm>
              <a:off x="6838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4" name="Rectangle 23"/>
            <p:cNvSpPr/>
            <p:nvPr/>
          </p:nvSpPr>
          <p:spPr>
            <a:xfrm>
              <a:off x="7156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5" name="Rectangle 24"/>
            <p:cNvSpPr/>
            <p:nvPr/>
          </p:nvSpPr>
          <p:spPr>
            <a:xfrm>
              <a:off x="7473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6" name="Rectangle 25"/>
            <p:cNvSpPr/>
            <p:nvPr/>
          </p:nvSpPr>
          <p:spPr>
            <a:xfrm>
              <a:off x="8001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7" name="Rectangle 26"/>
            <p:cNvSpPr/>
            <p:nvPr/>
          </p:nvSpPr>
          <p:spPr>
            <a:xfrm>
              <a:off x="8318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8" name="Rectangle 27"/>
            <p:cNvSpPr/>
            <p:nvPr/>
          </p:nvSpPr>
          <p:spPr>
            <a:xfrm>
              <a:off x="8636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9" name="Rectangle 28"/>
            <p:cNvSpPr/>
            <p:nvPr/>
          </p:nvSpPr>
          <p:spPr>
            <a:xfrm>
              <a:off x="8953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0" name="Rectangle 29"/>
            <p:cNvSpPr/>
            <p:nvPr/>
          </p:nvSpPr>
          <p:spPr>
            <a:xfrm>
              <a:off x="9271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1" name="Rectangle 30"/>
            <p:cNvSpPr/>
            <p:nvPr/>
          </p:nvSpPr>
          <p:spPr>
            <a:xfrm>
              <a:off x="9588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2" name="Rectangle 31"/>
            <p:cNvSpPr/>
            <p:nvPr/>
          </p:nvSpPr>
          <p:spPr>
            <a:xfrm>
              <a:off x="10083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3" name="Rectangle 32"/>
            <p:cNvSpPr/>
            <p:nvPr/>
          </p:nvSpPr>
          <p:spPr>
            <a:xfrm>
              <a:off x="10401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4" name="Rectangle 33"/>
            <p:cNvSpPr/>
            <p:nvPr/>
          </p:nvSpPr>
          <p:spPr>
            <a:xfrm>
              <a:off x="10718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5" name="Rectangle 34"/>
            <p:cNvSpPr/>
            <p:nvPr/>
          </p:nvSpPr>
          <p:spPr>
            <a:xfrm>
              <a:off x="11036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6" name="Rectangle 35"/>
            <p:cNvSpPr/>
            <p:nvPr/>
          </p:nvSpPr>
          <p:spPr>
            <a:xfrm>
              <a:off x="11353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7" name="Rectangle 36"/>
            <p:cNvSpPr/>
            <p:nvPr/>
          </p:nvSpPr>
          <p:spPr>
            <a:xfrm>
              <a:off x="11671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38" name="Straight Arrow Connector 37"/>
            <p:cNvCxnSpPr/>
            <p:nvPr/>
          </p:nvCxnSpPr>
          <p:spPr>
            <a:xfrm flipH="1">
              <a:off x="6838950" y="2730500"/>
              <a:ext cx="136525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105900" y="2730500"/>
              <a:ext cx="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06000" y="2730500"/>
              <a:ext cx="113030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886450" y="4319587"/>
              <a:ext cx="2114550" cy="1800226"/>
              <a:chOff x="5581650" y="1825625"/>
              <a:chExt cx="2152650" cy="1800226"/>
            </a:xfrm>
          </p:grpSpPr>
          <p:sp>
            <p:nvSpPr>
              <p:cNvPr id="51" name="Rectangle 50"/>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52" name="Diagram 51"/>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2" name="Group 41"/>
            <p:cNvGrpSpPr/>
            <p:nvPr/>
          </p:nvGrpSpPr>
          <p:grpSpPr>
            <a:xfrm>
              <a:off x="8039100" y="4319587"/>
              <a:ext cx="2044700" cy="1800226"/>
              <a:chOff x="5581650" y="1825625"/>
              <a:chExt cx="2152650" cy="1800226"/>
            </a:xfrm>
          </p:grpSpPr>
          <p:sp>
            <p:nvSpPr>
              <p:cNvPr id="49" name="Rectangle 48"/>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50" name="Diagram 49"/>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43" name="Group 42"/>
            <p:cNvGrpSpPr/>
            <p:nvPr/>
          </p:nvGrpSpPr>
          <p:grpSpPr>
            <a:xfrm>
              <a:off x="10162210" y="4319587"/>
              <a:ext cx="2044700" cy="1800226"/>
              <a:chOff x="5581650" y="1825625"/>
              <a:chExt cx="2152650" cy="1800226"/>
            </a:xfrm>
          </p:grpSpPr>
          <p:sp>
            <p:nvSpPr>
              <p:cNvPr id="47" name="Rectangle 46"/>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48" name="Diagram 47"/>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cxnSp>
          <p:nvCxnSpPr>
            <p:cNvPr id="44" name="Straight Arrow Connector 43"/>
            <p:cNvCxnSpPr/>
            <p:nvPr/>
          </p:nvCxnSpPr>
          <p:spPr>
            <a:xfrm>
              <a:off x="6837685"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093040"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1082023"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191750" y="1783705"/>
            <a:ext cx="73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Original Dataset</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4" name="TextBox 53"/>
          <p:cNvSpPr txBox="1"/>
          <p:nvPr/>
        </p:nvSpPr>
        <p:spPr>
          <a:xfrm>
            <a:off x="11252200" y="3284835"/>
            <a:ext cx="838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BootstrapSets</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5" name="TextBox 54"/>
          <p:cNvSpPr txBox="1"/>
          <p:nvPr/>
        </p:nvSpPr>
        <p:spPr>
          <a:xfrm>
            <a:off x="6267450"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6" name="TextBox 55"/>
          <p:cNvSpPr txBox="1"/>
          <p:nvPr/>
        </p:nvSpPr>
        <p:spPr>
          <a:xfrm>
            <a:off x="8559640"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7" name="TextBox 56"/>
          <p:cNvSpPr txBox="1"/>
          <p:nvPr/>
        </p:nvSpPr>
        <p:spPr>
          <a:xfrm>
            <a:off x="10548623"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5625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566446"/>
            <a:ext cx="10515600" cy="498475"/>
          </a:xfrm>
        </p:spPr>
        <p:txBody>
          <a:bodyPr>
            <a:normAutofit/>
          </a:bodyPr>
          <a:lstStyle/>
          <a:p>
            <a:r>
              <a:rPr lang="en-US" sz="2500" dirty="0" smtClean="0">
                <a:solidFill>
                  <a:schemeClr val="accent6">
                    <a:lumMod val="50000"/>
                  </a:schemeClr>
                </a:solidFill>
              </a:rPr>
              <a:t>Conclusion</a:t>
            </a:r>
            <a:endParaRPr lang="en-US" sz="2500" dirty="0">
              <a:solidFill>
                <a:schemeClr val="accent6">
                  <a:lumMod val="50000"/>
                </a:schemeClr>
              </a:solidFill>
            </a:endParaRPr>
          </a:p>
        </p:txBody>
      </p:sp>
      <p:sp>
        <p:nvSpPr>
          <p:cNvPr id="5" name="TextBox 4"/>
          <p:cNvSpPr txBox="1"/>
          <p:nvPr/>
        </p:nvSpPr>
        <p:spPr>
          <a:xfrm>
            <a:off x="838200" y="1897455"/>
            <a:ext cx="1051560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It can be concluded that by introducing the quality of uncertainty in intelligent systems, the number of false predictions can be reduced.</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6" name="TextBox 5"/>
          <p:cNvSpPr txBox="1"/>
          <p:nvPr/>
        </p:nvSpPr>
        <p:spPr>
          <a:xfrm>
            <a:off x="838200" y="3376321"/>
            <a:ext cx="4940300" cy="175432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Lower false predictions makes the system more desirable in cases where misclassifications are expensive</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Uncertainty makes intelligent systems more reliable and more similar to humans</a:t>
            </a:r>
          </a:p>
        </p:txBody>
      </p:sp>
      <p:grpSp>
        <p:nvGrpSpPr>
          <p:cNvPr id="7" name="Group 6"/>
          <p:cNvGrpSpPr/>
          <p:nvPr/>
        </p:nvGrpSpPr>
        <p:grpSpPr>
          <a:xfrm>
            <a:off x="6940446" y="2863931"/>
            <a:ext cx="4413354" cy="3476908"/>
            <a:chOff x="6997700" y="2446918"/>
            <a:chExt cx="3009900" cy="247388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700" y="2446918"/>
              <a:ext cx="3009900" cy="2473889"/>
            </a:xfrm>
            <a:prstGeom prst="rect">
              <a:avLst/>
            </a:prstGeom>
          </p:spPr>
        </p:pic>
        <p:sp>
          <p:nvSpPr>
            <p:cNvPr id="9" name="Equal 8"/>
            <p:cNvSpPr/>
            <p:nvPr/>
          </p:nvSpPr>
          <p:spPr>
            <a:xfrm>
              <a:off x="7937500" y="3474312"/>
              <a:ext cx="457200" cy="419100"/>
            </a:xfrm>
            <a:prstGeom prst="mathEqual">
              <a:avLst>
                <a:gd name="adj1" fmla="val 23520"/>
                <a:gd name="adj2" fmla="val 299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757860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kern="0" dirty="0">
                <a:solidFill>
                  <a:prstClr val="black"/>
                </a:solidFill>
                <a:latin typeface="Calibri"/>
                <a:ea typeface="ＭＳ Ｐゴシック" pitchFamily="-65" charset="-128"/>
              </a:rPr>
              <a:t>Cross-Validation</a:t>
            </a:r>
            <a:endParaRPr lang="en-IN" dirty="0"/>
          </a:p>
        </p:txBody>
      </p:sp>
      <p:pic>
        <p:nvPicPr>
          <p:cNvPr id="4" name="Content Placeholder 3"/>
          <p:cNvPicPr>
            <a:picLocks noGrp="1" noChangeAspect="1"/>
          </p:cNvPicPr>
          <p:nvPr>
            <p:ph idx="1"/>
          </p:nvPr>
        </p:nvPicPr>
        <p:blipFill>
          <a:blip r:embed="rId2"/>
          <a:stretch>
            <a:fillRect/>
          </a:stretch>
        </p:blipFill>
        <p:spPr>
          <a:xfrm>
            <a:off x="6691744" y="2034381"/>
            <a:ext cx="4662055" cy="3933825"/>
          </a:xfrm>
          <a:prstGeom prst="rect">
            <a:avLst/>
          </a:prstGeom>
        </p:spPr>
      </p:pic>
      <p:pic>
        <p:nvPicPr>
          <p:cNvPr id="5" name="Picture 4"/>
          <p:cNvPicPr>
            <a:picLocks noChangeAspect="1"/>
          </p:cNvPicPr>
          <p:nvPr/>
        </p:nvPicPr>
        <p:blipFill>
          <a:blip r:embed="rId3"/>
          <a:stretch>
            <a:fillRect/>
          </a:stretch>
        </p:blipFill>
        <p:spPr>
          <a:xfrm>
            <a:off x="838201" y="2034381"/>
            <a:ext cx="5853543" cy="3933825"/>
          </a:xfrm>
          <a:prstGeom prst="rect">
            <a:avLst/>
          </a:prstGeom>
        </p:spPr>
      </p:pic>
    </p:spTree>
    <p:extLst>
      <p:ext uri="{BB962C8B-B14F-4D97-AF65-F5344CB8AC3E}">
        <p14:creationId xmlns:p14="http://schemas.microsoft.com/office/powerpoint/2010/main" val="2080699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274421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341734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5610225" y="5211763"/>
            <a:ext cx="228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3" name="AutoShape 3"/>
          <p:cNvSpPr>
            <a:spLocks noChangeArrowheads="1"/>
          </p:cNvSpPr>
          <p:nvPr/>
        </p:nvSpPr>
        <p:spPr bwMode="auto">
          <a:xfrm>
            <a:off x="4352925" y="2239963"/>
            <a:ext cx="3486150" cy="1028700"/>
          </a:xfrm>
          <a:prstGeom prst="parallelogram">
            <a:avLst>
              <a:gd name="adj" fmla="val 84722"/>
            </a:avLst>
          </a:prstGeom>
          <a:noFill/>
          <a:ln w="28575">
            <a:solidFill>
              <a:srgbClr val="008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0"/>
              </a:spcBef>
              <a:spcAft>
                <a:spcPct val="0"/>
              </a:spcAft>
            </a:pPr>
            <a:endParaRPr lang="en-US" altLang="en-US" sz="1800" b="1">
              <a:solidFill>
                <a:srgbClr val="000000"/>
              </a:solidFill>
            </a:endParaRPr>
          </a:p>
        </p:txBody>
      </p:sp>
      <p:sp>
        <p:nvSpPr>
          <p:cNvPr id="220164" name="Oval 4">
            <a:hlinkClick r:id="rId3" action="ppaction://hlinksldjump"/>
          </p:cNvPr>
          <p:cNvSpPr>
            <a:spLocks noChangeArrowheads="1"/>
          </p:cNvSpPr>
          <p:nvPr/>
        </p:nvSpPr>
        <p:spPr bwMode="auto">
          <a:xfrm>
            <a:off x="4524375" y="3954463"/>
            <a:ext cx="171450" cy="17145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5" name="Oval 5">
            <a:hlinkClick r:id="rId3" action="ppaction://hlinksldjump"/>
          </p:cNvPr>
          <p:cNvSpPr>
            <a:spLocks noChangeArrowheads="1"/>
          </p:cNvSpPr>
          <p:nvPr/>
        </p:nvSpPr>
        <p:spPr bwMode="auto">
          <a:xfrm>
            <a:off x="6124575" y="2925763"/>
            <a:ext cx="171450" cy="171450"/>
          </a:xfrm>
          <a:prstGeom prst="ellipse">
            <a:avLst/>
          </a:prstGeom>
          <a:gradFill rotWithShape="0">
            <a:gsLst>
              <a:gs pos="0">
                <a:srgbClr val="FFFF99"/>
              </a:gs>
              <a:gs pos="100000">
                <a:srgbClr val="AAAA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6" name="Oval 6">
            <a:hlinkClick r:id="rId3" action="ppaction://hlinksldjump"/>
          </p:cNvPr>
          <p:cNvSpPr>
            <a:spLocks noChangeArrowheads="1"/>
          </p:cNvSpPr>
          <p:nvPr/>
        </p:nvSpPr>
        <p:spPr bwMode="auto">
          <a:xfrm>
            <a:off x="5095875" y="3954463"/>
            <a:ext cx="171450" cy="17145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7" name="Oval 7">
            <a:hlinkClick r:id="rId3" action="ppaction://hlinksldjump"/>
          </p:cNvPr>
          <p:cNvSpPr>
            <a:spLocks noChangeArrowheads="1"/>
          </p:cNvSpPr>
          <p:nvPr/>
        </p:nvSpPr>
        <p:spPr bwMode="auto">
          <a:xfrm>
            <a:off x="5610225" y="3954463"/>
            <a:ext cx="171450" cy="17145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8" name="Oval 8">
            <a:hlinkClick r:id="rId3" action="ppaction://hlinksldjump"/>
          </p:cNvPr>
          <p:cNvSpPr>
            <a:spLocks noChangeArrowheads="1"/>
          </p:cNvSpPr>
          <p:nvPr/>
        </p:nvSpPr>
        <p:spPr bwMode="auto">
          <a:xfrm>
            <a:off x="6124575" y="3954463"/>
            <a:ext cx="171450" cy="17145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69" name="Oval 9">
            <a:hlinkClick r:id="rId3" action="ppaction://hlinksldjump"/>
          </p:cNvPr>
          <p:cNvSpPr>
            <a:spLocks noChangeArrowheads="1"/>
          </p:cNvSpPr>
          <p:nvPr/>
        </p:nvSpPr>
        <p:spPr bwMode="auto">
          <a:xfrm>
            <a:off x="6638925" y="3954463"/>
            <a:ext cx="171450" cy="171450"/>
          </a:xfrm>
          <a:prstGeom prst="ellipse">
            <a:avLst/>
          </a:prstGeom>
          <a:gradFill rotWithShape="0">
            <a:gsLst>
              <a:gs pos="0">
                <a:srgbClr val="C0C0C0"/>
              </a:gs>
              <a:gs pos="100000">
                <a:srgbClr val="595959"/>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69056" tIns="34529" rIns="69056" bIns="34529"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endParaRPr lang="en-GB" altLang="en-US" sz="1800">
              <a:solidFill>
                <a:srgbClr val="000000"/>
              </a:solidFill>
            </a:endParaRPr>
          </a:p>
        </p:txBody>
      </p:sp>
      <p:sp>
        <p:nvSpPr>
          <p:cNvPr id="220170" name="Text Box 10"/>
          <p:cNvSpPr txBox="1">
            <a:spLocks noChangeArrowheads="1"/>
          </p:cNvSpPr>
          <p:nvPr/>
        </p:nvSpPr>
        <p:spPr bwMode="auto">
          <a:xfrm>
            <a:off x="6524625" y="3440114"/>
            <a:ext cx="1771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en-US" sz="1200" b="1">
                <a:solidFill>
                  <a:srgbClr val="000000"/>
                </a:solidFill>
              </a:rPr>
              <a:t>Winning neuron</a:t>
            </a:r>
            <a:endParaRPr lang="en-US" altLang="en-US" sz="1800" b="1">
              <a:solidFill>
                <a:srgbClr val="000000"/>
              </a:solidFill>
            </a:endParaRPr>
          </a:p>
        </p:txBody>
      </p:sp>
      <p:sp>
        <p:nvSpPr>
          <p:cNvPr id="220171" name="Line 11"/>
          <p:cNvSpPr>
            <a:spLocks noChangeShapeType="1"/>
          </p:cNvSpPr>
          <p:nvPr/>
        </p:nvSpPr>
        <p:spPr bwMode="auto">
          <a:xfrm flipH="1" flipV="1">
            <a:off x="6410325" y="3097213"/>
            <a:ext cx="3429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2" name="Text Box 12"/>
          <p:cNvSpPr txBox="1">
            <a:spLocks noChangeArrowheads="1"/>
          </p:cNvSpPr>
          <p:nvPr/>
        </p:nvSpPr>
        <p:spPr bwMode="auto">
          <a:xfrm>
            <a:off x="3952875" y="2868613"/>
            <a:ext cx="74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en-US" sz="1800" b="1" i="1">
                <a:solidFill>
                  <a:srgbClr val="000000"/>
                </a:solidFill>
              </a:rPr>
              <a:t>w</a:t>
            </a:r>
            <a:r>
              <a:rPr lang="en-US" altLang="en-US" sz="1800" b="1" i="1" baseline="-25000">
                <a:solidFill>
                  <a:srgbClr val="000000"/>
                </a:solidFill>
              </a:rPr>
              <a:t>i</a:t>
            </a:r>
            <a:endParaRPr lang="en-US" altLang="en-US" sz="1800" b="1" i="1">
              <a:solidFill>
                <a:srgbClr val="000000"/>
              </a:solidFill>
            </a:endParaRPr>
          </a:p>
        </p:txBody>
      </p:sp>
      <p:sp>
        <p:nvSpPr>
          <p:cNvPr id="220173" name="Line 13"/>
          <p:cNvSpPr>
            <a:spLocks noChangeShapeType="1"/>
          </p:cNvSpPr>
          <p:nvPr/>
        </p:nvSpPr>
        <p:spPr bwMode="auto">
          <a:xfrm flipV="1">
            <a:off x="4581525" y="3097213"/>
            <a:ext cx="285750" cy="8572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4" name="Line 14"/>
          <p:cNvSpPr>
            <a:spLocks noChangeShapeType="1"/>
          </p:cNvSpPr>
          <p:nvPr/>
        </p:nvSpPr>
        <p:spPr bwMode="auto">
          <a:xfrm flipH="1" flipV="1">
            <a:off x="4867275" y="3097213"/>
            <a:ext cx="28575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5" name="Line 15"/>
          <p:cNvSpPr>
            <a:spLocks noChangeShapeType="1"/>
          </p:cNvSpPr>
          <p:nvPr/>
        </p:nvSpPr>
        <p:spPr bwMode="auto">
          <a:xfrm flipH="1" flipV="1">
            <a:off x="4867275" y="3097213"/>
            <a:ext cx="80010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6" name="Line 16"/>
          <p:cNvSpPr>
            <a:spLocks noChangeShapeType="1"/>
          </p:cNvSpPr>
          <p:nvPr/>
        </p:nvSpPr>
        <p:spPr bwMode="auto">
          <a:xfrm flipH="1" flipV="1">
            <a:off x="4867275" y="3097213"/>
            <a:ext cx="131445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7" name="Line 17"/>
          <p:cNvSpPr>
            <a:spLocks noChangeShapeType="1"/>
          </p:cNvSpPr>
          <p:nvPr/>
        </p:nvSpPr>
        <p:spPr bwMode="auto">
          <a:xfrm flipH="1" flipV="1">
            <a:off x="4867275" y="3097213"/>
            <a:ext cx="182880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78" name="Line 18"/>
          <p:cNvSpPr>
            <a:spLocks noChangeShapeType="1"/>
          </p:cNvSpPr>
          <p:nvPr/>
        </p:nvSpPr>
        <p:spPr bwMode="auto">
          <a:xfrm>
            <a:off x="4352925" y="3097213"/>
            <a:ext cx="400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16403" name="Text Box 19"/>
          <p:cNvSpPr txBox="1">
            <a:spLocks noChangeArrowheads="1"/>
          </p:cNvSpPr>
          <p:nvPr/>
        </p:nvSpPr>
        <p:spPr bwMode="auto">
          <a:xfrm>
            <a:off x="4010025" y="2525714"/>
            <a:ext cx="8572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defTabSz="685800" eaLnBrk="0" fontAlgn="base" hangingPunct="0">
              <a:spcBef>
                <a:spcPct val="50000"/>
              </a:spcBef>
              <a:spcAft>
                <a:spcPct val="0"/>
              </a:spcAft>
              <a:defRPr/>
            </a:pPr>
            <a:r>
              <a:rPr lang="en-US" sz="1350">
                <a:solidFill>
                  <a:srgbClr val="000000"/>
                </a:solidFill>
              </a:rPr>
              <a:t>neuron </a:t>
            </a:r>
            <a:r>
              <a:rPr lang="en-US" sz="1350" i="1">
                <a:solidFill>
                  <a:srgbClr val="000000"/>
                </a:solidFill>
              </a:rPr>
              <a:t>i</a:t>
            </a:r>
            <a:endParaRPr lang="en-US" sz="1800" b="0">
              <a:solidFill>
                <a:srgbClr val="000000"/>
              </a:solidFill>
            </a:endParaRPr>
          </a:p>
        </p:txBody>
      </p:sp>
      <p:sp>
        <p:nvSpPr>
          <p:cNvPr id="220180" name="Line 20"/>
          <p:cNvSpPr>
            <a:spLocks noChangeShapeType="1"/>
          </p:cNvSpPr>
          <p:nvPr/>
        </p:nvSpPr>
        <p:spPr bwMode="auto">
          <a:xfrm>
            <a:off x="4524375" y="2697163"/>
            <a:ext cx="28575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81" name="Line 21"/>
          <p:cNvSpPr>
            <a:spLocks noChangeShapeType="1"/>
          </p:cNvSpPr>
          <p:nvPr/>
        </p:nvSpPr>
        <p:spPr bwMode="auto">
          <a:xfrm>
            <a:off x="4352925" y="4240213"/>
            <a:ext cx="262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82" name="Line 22"/>
          <p:cNvSpPr>
            <a:spLocks noChangeShapeType="1"/>
          </p:cNvSpPr>
          <p:nvPr/>
        </p:nvSpPr>
        <p:spPr bwMode="auto">
          <a:xfrm flipV="1">
            <a:off x="4352925" y="4068763"/>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83" name="Line 23"/>
          <p:cNvSpPr>
            <a:spLocks noChangeShapeType="1"/>
          </p:cNvSpPr>
          <p:nvPr/>
        </p:nvSpPr>
        <p:spPr bwMode="auto">
          <a:xfrm flipV="1">
            <a:off x="6981825" y="4011613"/>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220184" name="Line 24"/>
          <p:cNvSpPr>
            <a:spLocks noChangeShapeType="1"/>
          </p:cNvSpPr>
          <p:nvPr/>
        </p:nvSpPr>
        <p:spPr bwMode="auto">
          <a:xfrm flipV="1">
            <a:off x="4010025" y="4297363"/>
            <a:ext cx="971550" cy="285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16409" name="Text Box 25"/>
          <p:cNvSpPr txBox="1">
            <a:spLocks noChangeArrowheads="1"/>
          </p:cNvSpPr>
          <p:nvPr/>
        </p:nvSpPr>
        <p:spPr bwMode="auto">
          <a:xfrm>
            <a:off x="3209925" y="4583114"/>
            <a:ext cx="17716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defTabSz="685800" eaLnBrk="0" fontAlgn="base" hangingPunct="0">
              <a:spcBef>
                <a:spcPct val="50000"/>
              </a:spcBef>
              <a:spcAft>
                <a:spcPct val="0"/>
              </a:spcAft>
              <a:defRPr/>
            </a:pPr>
            <a:r>
              <a:rPr lang="en-US" sz="1350">
                <a:solidFill>
                  <a:srgbClr val="000000"/>
                </a:solidFill>
              </a:rPr>
              <a:t>Input vector</a:t>
            </a:r>
            <a:r>
              <a:rPr lang="en-US" sz="1350" i="1">
                <a:solidFill>
                  <a:srgbClr val="000000"/>
                </a:solidFill>
              </a:rPr>
              <a:t> X</a:t>
            </a:r>
            <a:endParaRPr lang="en-US" sz="1800" b="0">
              <a:solidFill>
                <a:srgbClr val="000000"/>
              </a:solidFill>
            </a:endParaRPr>
          </a:p>
        </p:txBody>
      </p:sp>
      <p:sp>
        <p:nvSpPr>
          <p:cNvPr id="220186" name="Text Box 26"/>
          <p:cNvSpPr txBox="1">
            <a:spLocks noChangeArrowheads="1"/>
          </p:cNvSpPr>
          <p:nvPr/>
        </p:nvSpPr>
        <p:spPr bwMode="auto">
          <a:xfrm>
            <a:off x="5038725" y="4640264"/>
            <a:ext cx="27432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eaLnBrk="0" fontAlgn="base" hangingPunct="0">
              <a:spcBef>
                <a:spcPct val="50000"/>
              </a:spcBef>
              <a:spcAft>
                <a:spcPct val="0"/>
              </a:spcAft>
            </a:pPr>
            <a:r>
              <a:rPr lang="en-US" altLang="en-US" sz="1800" b="1" i="1">
                <a:solidFill>
                  <a:srgbClr val="000000"/>
                </a:solidFill>
              </a:rPr>
              <a:t>X</a:t>
            </a:r>
            <a:r>
              <a:rPr lang="en-US" altLang="en-US" sz="1800" b="1">
                <a:solidFill>
                  <a:srgbClr val="000000"/>
                </a:solidFill>
              </a:rPr>
              <a:t>=[</a:t>
            </a:r>
            <a:r>
              <a:rPr lang="en-US" altLang="en-US" sz="1800" b="1" i="1">
                <a:solidFill>
                  <a:srgbClr val="000000"/>
                </a:solidFill>
              </a:rPr>
              <a:t>x</a:t>
            </a:r>
            <a:r>
              <a:rPr lang="en-US" altLang="en-US" sz="1800" b="1" baseline="-25000">
                <a:solidFill>
                  <a:srgbClr val="000000"/>
                </a:solidFill>
              </a:rPr>
              <a:t>1</a:t>
            </a:r>
            <a:r>
              <a:rPr lang="en-US" altLang="en-US" sz="1800" b="1">
                <a:solidFill>
                  <a:srgbClr val="000000"/>
                </a:solidFill>
              </a:rPr>
              <a:t>,</a:t>
            </a:r>
            <a:r>
              <a:rPr lang="en-US" altLang="en-US" sz="1800" b="1" i="1">
                <a:solidFill>
                  <a:srgbClr val="000000"/>
                </a:solidFill>
              </a:rPr>
              <a:t>x</a:t>
            </a:r>
            <a:r>
              <a:rPr lang="en-US" altLang="en-US" sz="1800" b="1" baseline="-25000">
                <a:solidFill>
                  <a:srgbClr val="000000"/>
                </a:solidFill>
              </a:rPr>
              <a:t>2</a:t>
            </a:r>
            <a:r>
              <a:rPr lang="en-US" altLang="en-US" sz="1800" b="1">
                <a:solidFill>
                  <a:srgbClr val="000000"/>
                </a:solidFill>
              </a:rPr>
              <a:t>,…</a:t>
            </a:r>
            <a:r>
              <a:rPr lang="en-US" altLang="en-US" sz="1800" b="1" i="1">
                <a:solidFill>
                  <a:srgbClr val="000000"/>
                </a:solidFill>
              </a:rPr>
              <a:t>x</a:t>
            </a:r>
            <a:r>
              <a:rPr lang="en-US" altLang="en-US" sz="1800" b="1" baseline="-25000">
                <a:solidFill>
                  <a:srgbClr val="000000"/>
                </a:solidFill>
              </a:rPr>
              <a:t>n</a:t>
            </a:r>
            <a:r>
              <a:rPr lang="en-US" altLang="en-US" sz="1800" b="1">
                <a:solidFill>
                  <a:srgbClr val="000000"/>
                </a:solidFill>
              </a:rPr>
              <a:t>] </a:t>
            </a:r>
            <a:r>
              <a:rPr lang="en-US" altLang="en-US" sz="1800" b="1">
                <a:solidFill>
                  <a:srgbClr val="000000"/>
                </a:solidFill>
                <a:sym typeface="Symbol" panose="05050102010706020507" pitchFamily="18" charset="2"/>
              </a:rPr>
              <a:t> R</a:t>
            </a:r>
            <a:r>
              <a:rPr lang="en-US" altLang="en-US" sz="1800" b="1" i="1" baseline="30000">
                <a:solidFill>
                  <a:srgbClr val="000000"/>
                </a:solidFill>
                <a:sym typeface="Symbol" panose="05050102010706020507" pitchFamily="18" charset="2"/>
              </a:rPr>
              <a:t>n</a:t>
            </a:r>
            <a:endParaRPr lang="en-US" altLang="en-US" sz="1800" b="1">
              <a:solidFill>
                <a:srgbClr val="000000"/>
              </a:solidFill>
              <a:sym typeface="Symbol" panose="05050102010706020507" pitchFamily="18" charset="2"/>
            </a:endParaRPr>
          </a:p>
          <a:p>
            <a:pPr eaLnBrk="0" fontAlgn="base" hangingPunct="0">
              <a:spcBef>
                <a:spcPct val="50000"/>
              </a:spcBef>
              <a:spcAft>
                <a:spcPct val="0"/>
              </a:spcAft>
            </a:pPr>
            <a:r>
              <a:rPr lang="en-US" altLang="en-US" sz="1800" b="1" i="1">
                <a:solidFill>
                  <a:srgbClr val="000000"/>
                </a:solidFill>
                <a:sym typeface="Symbol" panose="05050102010706020507" pitchFamily="18" charset="2"/>
              </a:rPr>
              <a:t>w</a:t>
            </a:r>
            <a:r>
              <a:rPr lang="en-US" altLang="en-US" sz="1800" b="1" i="1" baseline="-25000">
                <a:solidFill>
                  <a:srgbClr val="000000"/>
                </a:solidFill>
              </a:rPr>
              <a:t>i</a:t>
            </a:r>
            <a:r>
              <a:rPr lang="en-US" altLang="en-US" sz="1800" b="1" i="1">
                <a:solidFill>
                  <a:srgbClr val="000000"/>
                </a:solidFill>
              </a:rPr>
              <a:t>=</a:t>
            </a:r>
            <a:r>
              <a:rPr lang="en-US" altLang="en-US" sz="1800" b="1">
                <a:solidFill>
                  <a:srgbClr val="000000"/>
                </a:solidFill>
              </a:rPr>
              <a:t>[</a:t>
            </a:r>
            <a:r>
              <a:rPr lang="en-US" altLang="en-US" sz="1800" b="1" i="1">
                <a:solidFill>
                  <a:srgbClr val="000000"/>
                </a:solidFill>
              </a:rPr>
              <a:t>w</a:t>
            </a:r>
            <a:r>
              <a:rPr lang="en-US" altLang="en-US" sz="1800" b="1" i="1" baseline="-25000">
                <a:solidFill>
                  <a:srgbClr val="000000"/>
                </a:solidFill>
              </a:rPr>
              <a:t>i</a:t>
            </a:r>
            <a:r>
              <a:rPr lang="en-US" altLang="en-US" sz="1800" b="1" baseline="-25000">
                <a:solidFill>
                  <a:srgbClr val="000000"/>
                </a:solidFill>
              </a:rPr>
              <a:t>1</a:t>
            </a:r>
            <a:r>
              <a:rPr lang="en-US" altLang="en-US" sz="1800" b="1">
                <a:solidFill>
                  <a:srgbClr val="000000"/>
                </a:solidFill>
              </a:rPr>
              <a:t>,</a:t>
            </a:r>
            <a:r>
              <a:rPr lang="en-US" altLang="en-US" sz="1800" b="1" i="1">
                <a:solidFill>
                  <a:srgbClr val="000000"/>
                </a:solidFill>
              </a:rPr>
              <a:t>w</a:t>
            </a:r>
            <a:r>
              <a:rPr lang="en-US" altLang="en-US" sz="1800" b="1" i="1" baseline="-25000">
                <a:solidFill>
                  <a:srgbClr val="000000"/>
                </a:solidFill>
              </a:rPr>
              <a:t>i</a:t>
            </a:r>
            <a:r>
              <a:rPr lang="en-US" altLang="en-US" sz="1800" b="1" baseline="-25000">
                <a:solidFill>
                  <a:srgbClr val="000000"/>
                </a:solidFill>
              </a:rPr>
              <a:t>2</a:t>
            </a:r>
            <a:r>
              <a:rPr lang="en-US" altLang="en-US" sz="1800" b="1">
                <a:solidFill>
                  <a:srgbClr val="000000"/>
                </a:solidFill>
              </a:rPr>
              <a:t>,…,</a:t>
            </a:r>
            <a:r>
              <a:rPr lang="en-US" altLang="en-US" sz="1800" b="1" i="1">
                <a:solidFill>
                  <a:srgbClr val="000000"/>
                </a:solidFill>
              </a:rPr>
              <a:t>w</a:t>
            </a:r>
            <a:r>
              <a:rPr lang="en-US" altLang="en-US" sz="1800" b="1" i="1" baseline="-25000">
                <a:solidFill>
                  <a:srgbClr val="000000"/>
                </a:solidFill>
              </a:rPr>
              <a:t>in</a:t>
            </a:r>
            <a:r>
              <a:rPr lang="en-US" altLang="en-US" sz="1800" b="1">
                <a:solidFill>
                  <a:srgbClr val="000000"/>
                </a:solidFill>
              </a:rPr>
              <a:t>] </a:t>
            </a:r>
            <a:r>
              <a:rPr lang="en-US" altLang="en-US" sz="1800" b="1">
                <a:solidFill>
                  <a:srgbClr val="000000"/>
                </a:solidFill>
                <a:sym typeface="Symbol" panose="05050102010706020507" pitchFamily="18" charset="2"/>
              </a:rPr>
              <a:t> R</a:t>
            </a:r>
            <a:r>
              <a:rPr lang="en-US" altLang="en-US" sz="1800" b="1" i="1" baseline="30000">
                <a:solidFill>
                  <a:srgbClr val="000000"/>
                </a:solidFill>
                <a:sym typeface="Symbol" panose="05050102010706020507" pitchFamily="18" charset="2"/>
              </a:rPr>
              <a:t>n</a:t>
            </a:r>
            <a:r>
              <a:rPr lang="en-US" altLang="en-US" sz="1800" b="1">
                <a:solidFill>
                  <a:srgbClr val="000000"/>
                </a:solidFill>
              </a:rPr>
              <a:t> </a:t>
            </a:r>
          </a:p>
        </p:txBody>
      </p:sp>
      <p:sp>
        <p:nvSpPr>
          <p:cNvPr id="220187" name="Line 27"/>
          <p:cNvSpPr>
            <a:spLocks noChangeShapeType="1"/>
          </p:cNvSpPr>
          <p:nvPr/>
        </p:nvSpPr>
        <p:spPr bwMode="auto">
          <a:xfrm flipH="1">
            <a:off x="7324725" y="2868613"/>
            <a:ext cx="400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600">
              <a:solidFill>
                <a:srgbClr val="000000"/>
              </a:solidFill>
              <a:latin typeface="Times New Roman" panose="02020603050405020304" pitchFamily="18" charset="0"/>
            </a:endParaRPr>
          </a:p>
        </p:txBody>
      </p:sp>
      <p:sp>
        <p:nvSpPr>
          <p:cNvPr id="736284" name="Text Box 28"/>
          <p:cNvSpPr txBox="1">
            <a:spLocks noChangeArrowheads="1"/>
          </p:cNvSpPr>
          <p:nvPr/>
        </p:nvSpPr>
        <p:spPr bwMode="auto">
          <a:xfrm>
            <a:off x="7724775" y="2697163"/>
            <a:ext cx="1428750" cy="322262"/>
          </a:xfrm>
          <a:prstGeom prst="rect">
            <a:avLst/>
          </a:prstGeom>
          <a:noFill/>
          <a:ln w="9525">
            <a:noFill/>
            <a:miter lim="800000"/>
            <a:headEnd/>
            <a:tailEnd/>
          </a:ln>
          <a:effectLst/>
        </p:spPr>
        <p:txBody>
          <a:bodyPr>
            <a:spAutoFit/>
          </a:bodyPr>
          <a:lstStyle/>
          <a:p>
            <a:pPr defTabSz="685800" eaLnBrk="0" fontAlgn="base" hangingPunct="0">
              <a:spcBef>
                <a:spcPct val="50000"/>
              </a:spcBef>
              <a:spcAft>
                <a:spcPct val="0"/>
              </a:spcAft>
              <a:defRPr/>
            </a:pPr>
            <a:r>
              <a:rPr lang="en-US" sz="1500" b="1">
                <a:solidFill>
                  <a:srgbClr val="000000"/>
                </a:solidFill>
                <a:effectLst>
                  <a:outerShdw blurRad="38100" dist="38100" dir="2700000" algn="tl">
                    <a:srgbClr val="FFFFFF"/>
                  </a:outerShdw>
                </a:effectLst>
                <a:latin typeface="Times New Roman" panose="02020603050405020304" pitchFamily="18" charset="0"/>
              </a:rPr>
              <a:t>Kohonen layer</a:t>
            </a:r>
            <a:endParaRPr lang="en-US">
              <a:solidFill>
                <a:srgbClr val="000000"/>
              </a:solidFill>
              <a:latin typeface="Times New Roman" panose="02020603050405020304" pitchFamily="18" charset="0"/>
            </a:endParaRPr>
          </a:p>
        </p:txBody>
      </p:sp>
      <p:sp>
        <p:nvSpPr>
          <p:cNvPr id="736285" name="Oval 29">
            <a:hlinkClick r:id="rId3" action="ppaction://hlinksldjump"/>
          </p:cNvPr>
          <p:cNvSpPr>
            <a:spLocks noChangeArrowheads="1"/>
          </p:cNvSpPr>
          <p:nvPr/>
        </p:nvSpPr>
        <p:spPr bwMode="auto">
          <a:xfrm>
            <a:off x="5324475" y="23542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86" name="Oval 30">
            <a:hlinkClick r:id="rId3" action="ppaction://hlinksldjump"/>
          </p:cNvPr>
          <p:cNvSpPr>
            <a:spLocks noChangeArrowheads="1"/>
          </p:cNvSpPr>
          <p:nvPr/>
        </p:nvSpPr>
        <p:spPr bwMode="auto">
          <a:xfrm>
            <a:off x="5038725" y="264001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87" name="Oval 31">
            <a:hlinkClick r:id="rId3" action="ppaction://hlinksldjump"/>
          </p:cNvPr>
          <p:cNvSpPr>
            <a:spLocks noChangeArrowheads="1"/>
          </p:cNvSpPr>
          <p:nvPr/>
        </p:nvSpPr>
        <p:spPr bwMode="auto">
          <a:xfrm>
            <a:off x="4810125" y="29257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88" name="Oval 32">
            <a:hlinkClick r:id="rId3" action="ppaction://hlinksldjump"/>
          </p:cNvPr>
          <p:cNvSpPr>
            <a:spLocks noChangeArrowheads="1"/>
          </p:cNvSpPr>
          <p:nvPr/>
        </p:nvSpPr>
        <p:spPr bwMode="auto">
          <a:xfrm>
            <a:off x="5895975" y="23542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89" name="Oval 33">
            <a:hlinkClick r:id="rId3" action="ppaction://hlinksldjump"/>
          </p:cNvPr>
          <p:cNvSpPr>
            <a:spLocks noChangeArrowheads="1"/>
          </p:cNvSpPr>
          <p:nvPr/>
        </p:nvSpPr>
        <p:spPr bwMode="auto">
          <a:xfrm>
            <a:off x="5667375" y="264001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0" name="Oval 34">
            <a:hlinkClick r:id="rId3" action="ppaction://hlinksldjump"/>
          </p:cNvPr>
          <p:cNvSpPr>
            <a:spLocks noChangeArrowheads="1"/>
          </p:cNvSpPr>
          <p:nvPr/>
        </p:nvSpPr>
        <p:spPr bwMode="auto">
          <a:xfrm>
            <a:off x="5438775" y="29257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1" name="Oval 35">
            <a:hlinkClick r:id="rId3" action="ppaction://hlinksldjump"/>
          </p:cNvPr>
          <p:cNvSpPr>
            <a:spLocks noChangeArrowheads="1"/>
          </p:cNvSpPr>
          <p:nvPr/>
        </p:nvSpPr>
        <p:spPr bwMode="auto">
          <a:xfrm>
            <a:off x="6638925" y="23542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2" name="Oval 36">
            <a:hlinkClick r:id="rId3" action="ppaction://hlinksldjump"/>
          </p:cNvPr>
          <p:cNvSpPr>
            <a:spLocks noChangeArrowheads="1"/>
          </p:cNvSpPr>
          <p:nvPr/>
        </p:nvSpPr>
        <p:spPr bwMode="auto">
          <a:xfrm>
            <a:off x="6410325" y="264001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3" name="Oval 37">
            <a:hlinkClick r:id="rId3" action="ppaction://hlinksldjump"/>
          </p:cNvPr>
          <p:cNvSpPr>
            <a:spLocks noChangeArrowheads="1"/>
          </p:cNvSpPr>
          <p:nvPr/>
        </p:nvSpPr>
        <p:spPr bwMode="auto">
          <a:xfrm>
            <a:off x="7038975" y="264001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4" name="Oval 38">
            <a:hlinkClick r:id="rId3" action="ppaction://hlinksldjump"/>
          </p:cNvPr>
          <p:cNvSpPr>
            <a:spLocks noChangeArrowheads="1"/>
          </p:cNvSpPr>
          <p:nvPr/>
        </p:nvSpPr>
        <p:spPr bwMode="auto">
          <a:xfrm>
            <a:off x="6753225" y="29257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736295" name="Oval 39">
            <a:hlinkClick r:id="rId3" action="ppaction://hlinksldjump"/>
          </p:cNvPr>
          <p:cNvSpPr>
            <a:spLocks noChangeArrowheads="1"/>
          </p:cNvSpPr>
          <p:nvPr/>
        </p:nvSpPr>
        <p:spPr bwMode="auto">
          <a:xfrm>
            <a:off x="7267575" y="2354263"/>
            <a:ext cx="171450" cy="1714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noFill/>
            <a:round/>
            <a:headEnd/>
            <a:tailEnd/>
          </a:ln>
          <a:effectLst/>
        </p:spPr>
        <p:txBody>
          <a:bodyPr wrap="none" lIns="69056" tIns="34529" rIns="69056" bIns="34529" anchor="ctr"/>
          <a:lstStyle/>
          <a:p>
            <a:pPr defTabSz="685800" eaLnBrk="0" fontAlgn="base" hangingPunct="0">
              <a:spcBef>
                <a:spcPct val="50000"/>
              </a:spcBef>
              <a:spcAft>
                <a:spcPct val="0"/>
              </a:spcAft>
              <a:defRPr/>
            </a:pPr>
            <a:endParaRPr lang="en-GB">
              <a:solidFill>
                <a:srgbClr val="000000"/>
              </a:solidFill>
              <a:latin typeface="Times New Roman" panose="02020603050405020304" pitchFamily="18" charset="0"/>
            </a:endParaRPr>
          </a:p>
        </p:txBody>
      </p:sp>
      <p:sp>
        <p:nvSpPr>
          <p:cNvPr id="220200" name="Text Box 40"/>
          <p:cNvSpPr txBox="1">
            <a:spLocks noChangeArrowheads="1"/>
          </p:cNvSpPr>
          <p:nvPr/>
        </p:nvSpPr>
        <p:spPr bwMode="auto">
          <a:xfrm>
            <a:off x="2046289" y="1062038"/>
            <a:ext cx="815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ctr" fontAlgn="base">
              <a:spcBef>
                <a:spcPct val="0"/>
              </a:spcBef>
              <a:spcAft>
                <a:spcPct val="0"/>
              </a:spcAft>
            </a:pPr>
            <a:r>
              <a:rPr lang="en-US" altLang="en-US" sz="2700">
                <a:solidFill>
                  <a:srgbClr val="00B0F0"/>
                </a:solidFill>
                <a:latin typeface="Arial" panose="020B0604020202020204" pitchFamily="34" charset="0"/>
              </a:rPr>
              <a:t>KOHONEN SELF ORGANIZING MAPS</a:t>
            </a:r>
          </a:p>
        </p:txBody>
      </p:sp>
      <p:sp>
        <p:nvSpPr>
          <p:cNvPr id="220201" name="Text Box 41"/>
          <p:cNvSpPr txBox="1">
            <a:spLocks noChangeArrowheads="1"/>
          </p:cNvSpPr>
          <p:nvPr/>
        </p:nvSpPr>
        <p:spPr bwMode="auto">
          <a:xfrm>
            <a:off x="3067050" y="1714500"/>
            <a:ext cx="617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algn="just" fontAlgn="base">
              <a:spcBef>
                <a:spcPct val="0"/>
              </a:spcBef>
              <a:spcAft>
                <a:spcPct val="0"/>
              </a:spcAft>
            </a:pPr>
            <a:r>
              <a:rPr lang="en-US" altLang="en-US" sz="1800" b="1" i="1">
                <a:solidFill>
                  <a:srgbClr val="FF3300"/>
                </a:solidFill>
                <a:cs typeface="Times New Roman" panose="02020603050405020304" pitchFamily="18" charset="0"/>
              </a:rPr>
              <a:t>Architecture</a:t>
            </a:r>
            <a:endParaRPr lang="en-US" altLang="en-US" sz="1800" b="1">
              <a:solidFill>
                <a:srgbClr val="000000"/>
              </a:solidFill>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075810646"/>
      </p:ext>
    </p:extLst>
  </p:cSld>
  <p:clrMapOvr>
    <a:masterClrMapping/>
  </p:clrMapOvr>
  <p:timing>
    <p:tnLst>
      <p:par>
        <p:cTn id="1" dur="indefinite" restart="never" nodeType="tmRoot"/>
      </p:par>
    </p:tnLst>
  </p:timing>
</p:sld>
</file>

<file path=ppt/theme/_rels/them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Blank Presentation">
  <a:themeElements>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Blank Presentation">
      <a:majorFont>
        <a:latin typeface="Arial Black"/>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_Radiantcurve_PRT">
  <a:themeElements>
    <a:clrScheme name="">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Radiantcurve_P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adiantcurve_PR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adiantcurve_PR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adiantcurve_PR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adiantcurve_PR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adiantcurve_PR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adiantcurve_PR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adiantcurve_PR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3_Radiantcurve_PRT">
  <a:themeElements>
    <a:clrScheme name="">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Radiantcurve_P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adiantcurve_PR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adiantcurve_PR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adiantcurve_PR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adiantcurve_PR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adiantcurve_PR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adiantcurve_PR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adiantcurve_PR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9.xml><?xml version="1.0" encoding="utf-8"?>
<a:theme xmlns:a="http://schemas.openxmlformats.org/drawingml/2006/main" name="bludiags">
  <a:themeElements>
    <a:clrScheme name="">
      <a:dk1>
        <a:srgbClr val="081D58"/>
      </a:dk1>
      <a:lt1>
        <a:srgbClr val="FFFFFF"/>
      </a:lt1>
      <a:dk2>
        <a:srgbClr val="3365FB"/>
      </a:dk2>
      <a:lt2>
        <a:srgbClr val="FAFD00"/>
      </a:lt2>
      <a:accent1>
        <a:srgbClr val="F57B49"/>
      </a:accent1>
      <a:accent2>
        <a:srgbClr val="F95AB7"/>
      </a:accent2>
      <a:accent3>
        <a:srgbClr val="ADB8FD"/>
      </a:accent3>
      <a:accent4>
        <a:srgbClr val="DADADA"/>
      </a:accent4>
      <a:accent5>
        <a:srgbClr val="F9BFB1"/>
      </a:accent5>
      <a:accent6>
        <a:srgbClr val="E251A6"/>
      </a:accent6>
      <a:hlink>
        <a:srgbClr val="FC0128"/>
      </a:hlink>
      <a:folHlink>
        <a:srgbClr val="618FFD"/>
      </a:folHlink>
    </a:clrScheme>
    <a:fontScheme name="bludiags.pp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diags.pp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udiags.pp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udiags.pp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udiags.pp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udiags.pp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udiags.pp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udiags.pp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Default Design 13">
      <a:dk1>
        <a:srgbClr val="000000"/>
      </a:dk1>
      <a:lt1>
        <a:srgbClr val="FFFFFF"/>
      </a:lt1>
      <a:dk2>
        <a:srgbClr val="000000"/>
      </a:dk2>
      <a:lt2>
        <a:srgbClr val="777777"/>
      </a:lt2>
      <a:accent1>
        <a:srgbClr val="FFFFF7"/>
      </a:accent1>
      <a:accent2>
        <a:srgbClr val="33CCCC"/>
      </a:accent2>
      <a:accent3>
        <a:srgbClr val="FFFFFF"/>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777777"/>
        </a:lt2>
        <a:accent1>
          <a:srgbClr val="FFFFF7"/>
        </a:accent1>
        <a:accent2>
          <a:srgbClr val="33CCCC"/>
        </a:accent2>
        <a:accent3>
          <a:srgbClr val="FFFFFF"/>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adiantcurve_PRT">
  <a:themeElements>
    <a:clrScheme name="">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Radiantcurve_P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adiantcurve_PR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adiantcurve_PR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adiantcurve_PR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adiantcurve_PR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adiantcurve_PR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adiantcurve_PR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adiantcurve_PR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Radiantcurve_PRT">
  <a:themeElements>
    <a:clrScheme name="">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Radiantcurve_P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adiantcurve_PR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adiantcurve_PR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adiantcurve_PR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adiantcurve_PR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adiantcurve_PR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adiantcurve_PR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adiantcurve_PR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2942</Words>
  <Application>Microsoft Office PowerPoint</Application>
  <PresentationFormat>Widescreen</PresentationFormat>
  <Paragraphs>815</Paragraphs>
  <Slides>132</Slides>
  <Notes>5</Notes>
  <HiddenSlides>1</HiddenSlides>
  <MMClips>0</MMClips>
  <ScaleCrop>false</ScaleCrop>
  <HeadingPairs>
    <vt:vector size="8" baseType="variant">
      <vt:variant>
        <vt:lpstr>Fonts Used</vt:lpstr>
      </vt:variant>
      <vt:variant>
        <vt:i4>20</vt:i4>
      </vt:variant>
      <vt:variant>
        <vt:lpstr>Theme</vt:lpstr>
      </vt:variant>
      <vt:variant>
        <vt:i4>19</vt:i4>
      </vt:variant>
      <vt:variant>
        <vt:lpstr>Embedded OLE Servers</vt:lpstr>
      </vt:variant>
      <vt:variant>
        <vt:i4>2</vt:i4>
      </vt:variant>
      <vt:variant>
        <vt:lpstr>Slide Titles</vt:lpstr>
      </vt:variant>
      <vt:variant>
        <vt:i4>132</vt:i4>
      </vt:variant>
    </vt:vector>
  </HeadingPairs>
  <TitlesOfParts>
    <vt:vector size="173" baseType="lpstr">
      <vt:lpstr>ＭＳ Ｐゴシック</vt:lpstr>
      <vt:lpstr>Arial</vt:lpstr>
      <vt:lpstr>Arial Black</vt:lpstr>
      <vt:lpstr>Book Antiqua</vt:lpstr>
      <vt:lpstr>Bradley Hand ITC TT-Bold</vt:lpstr>
      <vt:lpstr>Calibri</vt:lpstr>
      <vt:lpstr>Calibri Light</vt:lpstr>
      <vt:lpstr>Cambria Math</vt:lpstr>
      <vt:lpstr>Century Gothic</vt:lpstr>
      <vt:lpstr>Comic Sans MS</vt:lpstr>
      <vt:lpstr>Garamond</vt:lpstr>
      <vt:lpstr>굴림</vt:lpstr>
      <vt:lpstr>Mangal</vt:lpstr>
      <vt:lpstr>McGrawHill-Italic</vt:lpstr>
      <vt:lpstr>Monotype Sorts</vt:lpstr>
      <vt:lpstr>Rage Italic</vt:lpstr>
      <vt:lpstr>Symbol</vt:lpstr>
      <vt:lpstr>Tahoma</vt:lpstr>
      <vt:lpstr>Times New Roman</vt:lpstr>
      <vt:lpstr>Wingdings</vt:lpstr>
      <vt:lpstr>2_Default Design</vt:lpstr>
      <vt:lpstr>Sketchbook</vt:lpstr>
      <vt:lpstr>3_Default Design</vt:lpstr>
      <vt:lpstr>Radiantcurve_PRT</vt:lpstr>
      <vt:lpstr>1_Radiantcurve_PRT</vt:lpstr>
      <vt:lpstr>Office Theme</vt:lpstr>
      <vt:lpstr>1_Office Theme</vt:lpstr>
      <vt:lpstr>Blends</vt:lpstr>
      <vt:lpstr>3_Office Theme</vt:lpstr>
      <vt:lpstr>4_Office Theme</vt:lpstr>
      <vt:lpstr>1_Blank Presentation</vt:lpstr>
      <vt:lpstr>5_Office Theme</vt:lpstr>
      <vt:lpstr>6_Office Theme</vt:lpstr>
      <vt:lpstr>7_Office Theme</vt:lpstr>
      <vt:lpstr>Default Design</vt:lpstr>
      <vt:lpstr>2_Radiantcurve_PRT</vt:lpstr>
      <vt:lpstr>3_Radiantcurve_PRT</vt:lpstr>
      <vt:lpstr>1_Organic</vt:lpstr>
      <vt:lpstr>bludiags</vt:lpstr>
      <vt:lpstr>Equation</vt:lpstr>
      <vt:lpstr>Picture</vt:lpstr>
      <vt:lpstr>Neural Networks</vt:lpstr>
      <vt:lpstr>HOW COMPUTER  CAN BE MADE AS A GOOD  PATTERN RECOGNITION SYSTEM?</vt:lpstr>
      <vt:lpstr>ARTIFICIAL NEURAL NETWORK</vt:lpstr>
      <vt:lpstr>PowerPoint Presentation</vt:lpstr>
      <vt:lpstr>Why Neural Networks?</vt:lpstr>
      <vt:lpstr>Neural Network Models</vt:lpstr>
      <vt:lpstr>How Neural Network Works?</vt:lpstr>
      <vt:lpstr>Neural Network Learning Algorithm</vt:lpstr>
      <vt:lpstr>Perceptron Algorithm</vt:lpstr>
      <vt:lpstr>Training</vt:lpstr>
      <vt:lpstr>Classification of Learning Algorithms</vt:lpstr>
      <vt:lpstr>PowerPoint Presentation</vt:lpstr>
      <vt:lpstr>PowerPoint Presentation</vt:lpstr>
      <vt:lpstr>Single Layer</vt:lpstr>
      <vt:lpstr>XOR Problem</vt:lpstr>
      <vt:lpstr>ILLUSTRATIVE EXAMPLE</vt:lpstr>
      <vt:lpstr>Learning Multi layer</vt:lpstr>
      <vt:lpstr>Multi layer</vt:lpstr>
      <vt:lpstr>Back Propagation Algorithm</vt:lpstr>
      <vt:lpstr>DESIGN PARAMETERS</vt:lpstr>
      <vt:lpstr>STEPS OF DEVELOPING AN ANN MODEL</vt:lpstr>
      <vt:lpstr>Case Study - 01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decision boundary perspective…</vt:lpstr>
      <vt:lpstr>The decision boundary perspective…</vt:lpstr>
      <vt:lpstr>The decision boundary perspective…</vt:lpstr>
      <vt:lpstr>The decision boundary perspective…</vt:lpstr>
      <vt:lpstr>The decision boundary perspective…</vt:lpstr>
      <vt:lpstr>The decision boundary perspective…</vt:lpstr>
      <vt:lpstr>Some other ‘by the way’ points</vt:lpstr>
      <vt:lpstr>Some other ‘by the way’ points</vt:lpstr>
      <vt:lpstr>Some other ‘by the way’ points</vt:lpstr>
      <vt:lpstr>Case Study - 02</vt:lpstr>
      <vt:lpstr>Case Study</vt:lpstr>
      <vt:lpstr>Case Study</vt:lpstr>
      <vt:lpstr>Case Study</vt:lpstr>
      <vt:lpstr>Case Study</vt:lpstr>
      <vt:lpstr>Iteration-01</vt:lpstr>
      <vt:lpstr>Iteration-02</vt:lpstr>
      <vt:lpstr>Iteration-03</vt:lpstr>
      <vt:lpstr>Iteration-04</vt:lpstr>
      <vt:lpstr>Classification : Digit Recognition System</vt:lpstr>
      <vt:lpstr>A classic example of a task that requires machine learning: It is very hard to say what makes a 2        </vt:lpstr>
      <vt:lpstr>Encoder</vt:lpstr>
      <vt:lpstr>Algorithm</vt:lpstr>
      <vt:lpstr>Feature detectors</vt:lpstr>
      <vt:lpstr>Visualization</vt:lpstr>
      <vt:lpstr>Neural Networks</vt:lpstr>
      <vt:lpstr>Activation function</vt:lpstr>
      <vt:lpstr>Example</vt:lpstr>
      <vt:lpstr>Foward Pass</vt:lpstr>
      <vt:lpstr>Forward Pass</vt:lpstr>
      <vt:lpstr>Forward Pass</vt:lpstr>
      <vt:lpstr>Forward pass</vt:lpstr>
      <vt:lpstr>Forward</vt:lpstr>
      <vt:lpstr>Forward</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Backward Pass</vt:lpstr>
      <vt:lpstr>Intelligent System</vt:lpstr>
      <vt:lpstr>Introduction</vt:lpstr>
      <vt:lpstr>PowerPoint Presentation</vt:lpstr>
      <vt:lpstr>PowerPoint Presentation</vt:lpstr>
      <vt:lpstr>PowerPoint Presentation</vt:lpstr>
      <vt:lpstr>Classification Process</vt:lpstr>
      <vt:lpstr>Classification Process</vt:lpstr>
      <vt:lpstr>Classification Process</vt:lpstr>
      <vt:lpstr>Results</vt:lpstr>
      <vt:lpstr>Results</vt:lpstr>
      <vt:lpstr>Results</vt:lpstr>
      <vt:lpstr>Results</vt:lpstr>
      <vt:lpstr>Challenges</vt:lpstr>
      <vt:lpstr>Conclusion</vt:lpstr>
      <vt:lpstr>Cross-Validation</vt:lpstr>
      <vt:lpstr>Deep Learning</vt:lpstr>
      <vt:lpstr>PowerPoint Presentation</vt:lpstr>
      <vt:lpstr>PowerPoint Presentation</vt:lpstr>
      <vt:lpstr>PowerPoint Presentation</vt:lpstr>
      <vt:lpstr>PowerPoint Presentation</vt:lpstr>
      <vt:lpstr>PowerPoint Presentation</vt:lpstr>
      <vt:lpstr>PowerPoint Presentation</vt:lpstr>
      <vt:lpstr>KOHONEN SELF ORGANIZING MAPS  </vt:lpstr>
      <vt:lpstr>SOM</vt:lpstr>
      <vt:lpstr>Compititive Learning</vt:lpstr>
      <vt:lpstr>Neural Network Models</vt:lpstr>
      <vt:lpstr>Classification of Neural Networks</vt:lpstr>
      <vt:lpstr>SOM</vt:lpstr>
      <vt:lpstr>PowerPoint Presentation</vt:lpstr>
      <vt:lpstr>Kohonen SOM (Self Organizing Maps)</vt:lpstr>
      <vt:lpstr>Kohonen SOM (Self Organizing Maps)</vt:lpstr>
      <vt:lpstr>Kohonen SOM (Self Organizing Maps)- Version 01</vt:lpstr>
      <vt:lpstr>Classification : Digit Recognition System</vt:lpstr>
      <vt:lpstr>A classic example of a task that requires machine learning: It is very hard to say what makes a 2        </vt:lpstr>
      <vt:lpstr>Pre-processor</vt:lpstr>
      <vt:lpstr>Basic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04</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Definitions</dc:title>
  <dc:creator>MAHE</dc:creator>
  <cp:lastModifiedBy>MAHE-MIT-00</cp:lastModifiedBy>
  <cp:revision>34</cp:revision>
  <dcterms:created xsi:type="dcterms:W3CDTF">2019-11-29T03:59:00Z</dcterms:created>
  <dcterms:modified xsi:type="dcterms:W3CDTF">2020-04-04T06:02:26Z</dcterms:modified>
</cp:coreProperties>
</file>